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70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0D2A55-DA7C-467D-A367-7983BD615CCA}" type="datetimeFigureOut">
              <a:rPr lang="en-US" smtClean="0"/>
              <a:pPr/>
              <a:t>2/22/2012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7A92E9-1F6D-431A-A614-66CCF285709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0D2A55-DA7C-467D-A367-7983BD615CCA}" type="datetimeFigureOut">
              <a:rPr lang="en-US" smtClean="0"/>
              <a:pPr/>
              <a:t>2/22/2012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7A92E9-1F6D-431A-A614-66CCF285709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0D2A55-DA7C-467D-A367-7983BD615CCA}" type="datetimeFigureOut">
              <a:rPr lang="en-US" smtClean="0"/>
              <a:pPr/>
              <a:t>2/22/2012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7A92E9-1F6D-431A-A614-66CCF285709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0D2A55-DA7C-467D-A367-7983BD615CCA}" type="datetimeFigureOut">
              <a:rPr lang="en-US" smtClean="0"/>
              <a:pPr/>
              <a:t>2/22/2012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7A92E9-1F6D-431A-A614-66CCF285709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0D2A55-DA7C-467D-A367-7983BD615CCA}" type="datetimeFigureOut">
              <a:rPr lang="en-US" smtClean="0"/>
              <a:pPr/>
              <a:t>2/22/2012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7A92E9-1F6D-431A-A614-66CCF285709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0D2A55-DA7C-467D-A367-7983BD615CCA}" type="datetimeFigureOut">
              <a:rPr lang="en-US" smtClean="0"/>
              <a:pPr/>
              <a:t>2/22/2012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7A92E9-1F6D-431A-A614-66CCF285709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0D2A55-DA7C-467D-A367-7983BD615CCA}" type="datetimeFigureOut">
              <a:rPr lang="en-US" smtClean="0"/>
              <a:pPr/>
              <a:t>2/22/2012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7A92E9-1F6D-431A-A614-66CCF285709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0D2A55-DA7C-467D-A367-7983BD615CCA}" type="datetimeFigureOut">
              <a:rPr lang="en-US" smtClean="0"/>
              <a:pPr/>
              <a:t>2/22/2012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7A92E9-1F6D-431A-A614-66CCF285709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0D2A55-DA7C-467D-A367-7983BD615CCA}" type="datetimeFigureOut">
              <a:rPr lang="en-US" smtClean="0"/>
              <a:pPr/>
              <a:t>2/22/2012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7A92E9-1F6D-431A-A614-66CCF285709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0D2A55-DA7C-467D-A367-7983BD615CCA}" type="datetimeFigureOut">
              <a:rPr lang="en-US" smtClean="0"/>
              <a:pPr/>
              <a:t>2/22/2012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7A92E9-1F6D-431A-A614-66CCF285709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0D2A55-DA7C-467D-A367-7983BD615CCA}" type="datetimeFigureOut">
              <a:rPr lang="en-US" smtClean="0"/>
              <a:pPr/>
              <a:t>2/22/2012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7A92E9-1F6D-431A-A614-66CCF285709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0D2A55-DA7C-467D-A367-7983BD615CCA}" type="datetimeFigureOut">
              <a:rPr lang="en-US" smtClean="0"/>
              <a:pPr/>
              <a:t>2/22/2012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7A92E9-1F6D-431A-A614-66CCF285709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audio2.wav"/><Relationship Id="rId1" Type="http://schemas.openxmlformats.org/officeDocument/2006/relationships/audio" Target="../media/audio1.wav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Demo </a:t>
            </a:r>
            <a:r>
              <a:rPr lang="en-US" dirty="0" err="1" smtClean="0"/>
              <a:t>Powerpoint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demo</a:t>
            </a:r>
            <a:endParaRPr lang="en-US" dirty="0"/>
          </a:p>
        </p:txBody>
      </p:sp>
      <p:pic>
        <p:nvPicPr>
          <p:cNvPr id="5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4" cstate="print"/>
          <a:stretch>
            <a:fillRect/>
          </a:stretch>
        </p:blipFill>
        <p:spPr>
          <a:xfrm>
            <a:off x="685800" y="533400"/>
            <a:ext cx="1676400" cy="1676400"/>
          </a:xfrm>
          <a:prstGeom prst="rect">
            <a:avLst/>
          </a:prstGeom>
        </p:spPr>
      </p:pic>
      <p:pic>
        <p:nvPicPr>
          <p:cNvPr id="6" name="Recorded Sound">
            <a:hlinkClick r:id="" action="ppaction://media"/>
          </p:cNvPr>
          <p:cNvPicPr>
            <a:picLocks noRot="1" noChangeAspect="1"/>
          </p:cNvPicPr>
          <p:nvPr>
            <a:wavAudioFile r:embed="rId2" name="Recorded Sound"/>
          </p:nvPr>
        </p:nvPicPr>
        <p:blipFill>
          <a:blip r:embed="rId5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653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3</Words>
  <Application>Microsoft Office PowerPoint</Application>
  <PresentationFormat>On-screen Show (4:3)</PresentationFormat>
  <Paragraphs>2</Paragraphs>
  <Slides>1</Slides>
  <Notes>0</Notes>
  <HiddenSlides>0</HiddenSlides>
  <MMClips>2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Demo Powerpoint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Demo Powerpoint</dc:title>
  <dc:creator>Guest</dc:creator>
  <cp:lastModifiedBy>Guest</cp:lastModifiedBy>
  <cp:revision>3</cp:revision>
  <dcterms:created xsi:type="dcterms:W3CDTF">2012-02-22T13:41:59Z</dcterms:created>
  <dcterms:modified xsi:type="dcterms:W3CDTF">2012-02-22T18:07:07Z</dcterms:modified>
</cp:coreProperties>
</file>