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68D2EBF-4304-4A9E-87E3-D6F1B5C8EDC7}" type="datetimeFigureOut">
              <a:rPr lang="en-US" smtClean="0"/>
              <a:pPr/>
              <a:t>9/18/2011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5DACBB0-F10B-4A0D-A5A5-3E46B889617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attle_of_Fort_Donels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 </a:t>
            </a:r>
            <a:r>
              <a:rPr lang="en-US" dirty="0" err="1" smtClean="0"/>
              <a:t>Donelson</a:t>
            </a:r>
            <a:endParaRPr lang="en-US" dirty="0"/>
          </a:p>
        </p:txBody>
      </p:sp>
      <p:pic>
        <p:nvPicPr>
          <p:cNvPr id="4" name="Content Placeholder 3" descr="battle-fort-donel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1373" y="1600200"/>
            <a:ext cx="391925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 </a:t>
            </a:r>
            <a:r>
              <a:rPr lang="en-US" dirty="0" err="1" smtClean="0"/>
              <a:t>Donelson</a:t>
            </a:r>
            <a:r>
              <a:rPr lang="en-US" dirty="0" smtClean="0"/>
              <a:t>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Battle started February 11 ended February 16, 1862.</a:t>
            </a:r>
          </a:p>
          <a:p>
            <a:r>
              <a:rPr lang="en-US" dirty="0" smtClean="0"/>
              <a:t>This was one of the first major union victories of the civil war.</a:t>
            </a:r>
          </a:p>
          <a:p>
            <a:r>
              <a:rPr lang="en-US" dirty="0" smtClean="0"/>
              <a:t>Grant moved his army conducting several small attacks on the fort. Weakening the south. </a:t>
            </a:r>
          </a:p>
          <a:p>
            <a:r>
              <a:rPr lang="en-US" dirty="0" smtClean="0"/>
              <a:t>Floyd tried a sneak attack on the union to create an escape route but Grant was away from the battlefield at the begging of the attack and finally rose a counter attack causing Floyd to give up.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Union</a:t>
                      </a:r>
                      <a:r>
                        <a:rPr lang="en-US" baseline="0" dirty="0" smtClean="0"/>
                        <a:t> Generals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Confederate Generals</a:t>
                      </a:r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Ulysses S. Grant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John B. Floyd</a:t>
                      </a:r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Andrew H.</a:t>
                      </a:r>
                      <a:r>
                        <a:rPr lang="en-US" baseline="0" dirty="0" smtClean="0"/>
                        <a:t> Foote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Gideon J. Pillow</a:t>
                      </a:r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Simon B. Buckner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Armies and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battle was a little lopsided the north had roughly 24,531 and the south about 16,171.</a:t>
            </a:r>
          </a:p>
          <a:p>
            <a:r>
              <a:rPr lang="en-US" dirty="0" smtClean="0"/>
              <a:t>The north lost only about 507 soldiers, had about 1,976 injured and another 208 captured or missing.</a:t>
            </a:r>
          </a:p>
          <a:p>
            <a:r>
              <a:rPr lang="en-US" dirty="0" smtClean="0"/>
              <a:t>The south really took a loss with about 327 deaths, 1127 wounded and about 12,392 captured or missing.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victory opened some major water ways for northern forces.</a:t>
            </a:r>
          </a:p>
          <a:p>
            <a:r>
              <a:rPr lang="en-US" dirty="0" smtClean="0"/>
              <a:t>Fort Henry was also a major union victory that really helped the union win this battle.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>
                <a:hlinkClick r:id="rId2"/>
              </a:rPr>
              <a:t>http://en.wikipedia.org/wiki/Battle_of_Fort_Donelson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Picture</a:t>
            </a:r>
          </a:p>
          <a:p>
            <a:pPr>
              <a:buNone/>
            </a:pPr>
            <a:r>
              <a:rPr lang="en-US" sz="2400" dirty="0" smtClean="0"/>
              <a:t>http://www.google.com/imgres?q=fort+donelson&amp;hl=en&amp;safe=off&amp;client=safari&amp;sa=X&amp;rls=en&amp;biw=1024&amp;bih=658&amp;tbm=isch&amp;prmd=ivnsb&amp;tbnid=5IaAgXeCs7uhPM:&amp;imgrefurl=http://www.sonofthesouth.net/leefoundation/civil-war/1862/battle-fort-donelson.htm&amp;docid=kl6zqWsmMVV6hM&amp;w=885&amp;h=1022&amp;ei=koBuTsDLEcfIgQeitMz5BQ&amp;zoom=1&amp;iact=rc&amp;dur=542&amp;page=1&amp;tbnh=153&amp;tbnw=132&amp;start=0&amp;ndsp=12&amp;ved=1t:429,r:3,s:0&amp;tx=86&amp;ty=80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</TotalTime>
  <Words>208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Fort Donelson</vt:lpstr>
      <vt:lpstr>Fort Donelson Facts</vt:lpstr>
      <vt:lpstr>Generals</vt:lpstr>
      <vt:lpstr>Armies and Losses</vt:lpstr>
      <vt:lpstr>Aftermath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 Donelson</dc:title>
  <dc:creator>Karl Bruns</dc:creator>
  <cp:lastModifiedBy>Karl Bruns</cp:lastModifiedBy>
  <cp:revision>7</cp:revision>
  <dcterms:created xsi:type="dcterms:W3CDTF">2011-09-12T21:58:08Z</dcterms:created>
  <dcterms:modified xsi:type="dcterms:W3CDTF">2011-09-19T02:45:57Z</dcterms:modified>
</cp:coreProperties>
</file>