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18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3381-1FB9-49E4-86D1-089689E8252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5219-79CB-49CF-8D7E-B8CE46C70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438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3381-1FB9-49E4-86D1-089689E8252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5219-79CB-49CF-8D7E-B8CE46C70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096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3381-1FB9-49E4-86D1-089689E8252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5219-79CB-49CF-8D7E-B8CE46C70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397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3381-1FB9-49E4-86D1-089689E8252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5219-79CB-49CF-8D7E-B8CE46C70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20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3381-1FB9-49E4-86D1-089689E8252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5219-79CB-49CF-8D7E-B8CE46C70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17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3381-1FB9-49E4-86D1-089689E8252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5219-79CB-49CF-8D7E-B8CE46C70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901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3381-1FB9-49E4-86D1-089689E8252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5219-79CB-49CF-8D7E-B8CE46C70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32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3381-1FB9-49E4-86D1-089689E8252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5219-79CB-49CF-8D7E-B8CE46C70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8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3381-1FB9-49E4-86D1-089689E8252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5219-79CB-49CF-8D7E-B8CE46C70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497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3381-1FB9-49E4-86D1-089689E8252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5219-79CB-49CF-8D7E-B8CE46C70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87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23381-1FB9-49E4-86D1-089689E8252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65219-79CB-49CF-8D7E-B8CE46C70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980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>
                <a:lumMod val="100000"/>
              </a:srgb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23381-1FB9-49E4-86D1-089689E82529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65219-79CB-49CF-8D7E-B8CE46C70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72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1376" y="824131"/>
            <a:ext cx="91440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b="1" u="sng" dirty="0" smtClean="0">
                <a:solidFill>
                  <a:srgbClr val="FF0000"/>
                </a:solidFill>
              </a:rPr>
              <a:t>Battle of Shiloh</a:t>
            </a:r>
            <a:endParaRPr lang="en-US" sz="11500" b="1" u="sng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03411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rgbClr val="FF0000"/>
                </a:solidFill>
              </a:rPr>
              <a:t>By: Alecia Stanley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715000"/>
            <a:ext cx="91260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rgbClr val="FF0000"/>
                </a:solidFill>
              </a:rPr>
              <a:t>Mr. Oswald</a:t>
            </a:r>
          </a:p>
          <a:p>
            <a:pPr algn="ctr"/>
            <a:r>
              <a:rPr lang="en-US" sz="3200" b="1" u="sng" dirty="0" smtClean="0">
                <a:solidFill>
                  <a:srgbClr val="FF0000"/>
                </a:solidFill>
              </a:rPr>
              <a:t>Period 7</a:t>
            </a:r>
            <a:r>
              <a:rPr lang="en-US" sz="3200" b="1" u="sng" baseline="30000" dirty="0" smtClean="0">
                <a:solidFill>
                  <a:srgbClr val="FF0000"/>
                </a:solidFill>
              </a:rPr>
              <a:t>th</a:t>
            </a:r>
            <a:r>
              <a:rPr lang="en-US" sz="3200" b="1" u="sng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14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3000">
        <p14:honeycomb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1524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u="sng" dirty="0" smtClean="0">
                <a:solidFill>
                  <a:srgbClr val="FF0000"/>
                </a:solidFill>
              </a:rPr>
              <a:t>Important Information</a:t>
            </a:r>
            <a:endParaRPr lang="en-US" sz="4800" b="1" u="sng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78597"/>
            <a:ext cx="39242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The Battle of Shiloh, also Battle of Pittsburg Landing.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It was a major battle in the Western Theater.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Date: April 6-7, 1862.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Took place in Southwestern Tennessee.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Union Army General- General Ulysses S. Grant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Confederate Army Generals- General Albert Sidney Johnston and P.G.T. Beauregard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168" y="670871"/>
            <a:ext cx="1767840" cy="2209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686" y="2988509"/>
            <a:ext cx="1767839" cy="23613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129" y="2888397"/>
            <a:ext cx="1828800" cy="23613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49034" y="680359"/>
            <a:ext cx="22725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Left: General Ulysses S. Grant, Bottom Left: General Albert Sidney Johnston, Bottom Right: P.G.T. Beauregard.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955013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http://www.bing.com/images/search?q=albert+sidney+johnston&amp;qs=AS&amp;sk=</a:t>
            </a:r>
          </a:p>
        </p:txBody>
      </p:sp>
      <p:sp>
        <p:nvSpPr>
          <p:cNvPr id="9" name="Rectangle 8"/>
          <p:cNvSpPr/>
          <p:nvPr/>
        </p:nvSpPr>
        <p:spPr>
          <a:xfrm>
            <a:off x="-22412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http://www.bing.com/images/search?q=pgt+beauregard&amp;view=detail&amp;id=3A29A11DB9ADDEF3985D12CAC853334FFCA0A476&amp;first=30&amp;FORM=IDFRIR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859" y="545024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http://www.bing.com/images/search?q=general+ulysses++s+grant&amp;view=detail&amp;id=15F9521FAE64E39A406792C023FAE6733E8E9A28&amp;first=30&amp;qpvt=general+ulysses++s+grant&amp;FORM=IDFRIR</a:t>
            </a:r>
          </a:p>
        </p:txBody>
      </p:sp>
    </p:spTree>
    <p:extLst>
      <p:ext uri="{BB962C8B-B14F-4D97-AF65-F5344CB8AC3E}">
        <p14:creationId xmlns:p14="http://schemas.microsoft.com/office/powerpoint/2010/main" val="254328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034" y="1186619"/>
            <a:ext cx="457199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Grant and army was encamped at Pittsburg Landing on west side of the river and Confederates launched a </a:t>
            </a:r>
            <a:r>
              <a:rPr lang="en-US" sz="2000" dirty="0" smtClean="0">
                <a:solidFill>
                  <a:srgbClr val="FF0000"/>
                </a:solidFill>
              </a:rPr>
              <a:t>surprise </a:t>
            </a:r>
            <a:r>
              <a:rPr lang="en-US" sz="2000" dirty="0">
                <a:solidFill>
                  <a:srgbClr val="FF0000"/>
                </a:solidFill>
              </a:rPr>
              <a:t>attack on Union troops there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" y="45543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800" b="1" u="sng" dirty="0">
                <a:solidFill>
                  <a:srgbClr val="FF0000"/>
                </a:solidFill>
              </a:rPr>
              <a:t>Important Information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034" y="3004827"/>
            <a:ext cx="46033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On the first day Confederates had considerable success but were ultimately defeated on the second day.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76" y="4419600"/>
            <a:ext cx="4464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General Johnston was killed during first day of fighting.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378" y="5638800"/>
            <a:ext cx="49216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Confederates were forced to retreat from  the bloodiest battle in U.S. history at the time.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171" y="1389319"/>
            <a:ext cx="49328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13,047 casualties on  Union side.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24400" y="2260517"/>
            <a:ext cx="4482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10,699 casualties on Confederate side.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69224" y="2992733"/>
            <a:ext cx="2782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Union tactical victory.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6412" y="3725813"/>
            <a:ext cx="381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Union lost more men but still were considered winners.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12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0" advClick="0" advTm="0">
        <p14:glitter pattern="hexago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6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  <p:bldP spid="5" grpId="0"/>
      <p:bldP spid="6" grpId="0"/>
      <p:bldP spid="9" grpId="0"/>
      <p:bldP spid="10" grpId="0"/>
      <p:bldP spid="11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8848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" y="10668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0000"/>
                </a:solidFill>
              </a:rPr>
              <a:t>http://en.wikipedia.org/wiki/Battle_of_shiloh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u="sng" dirty="0" smtClean="0">
                <a:solidFill>
                  <a:srgbClr val="FF0000"/>
                </a:solidFill>
              </a:rPr>
              <a:t>Sources</a:t>
            </a:r>
            <a:endParaRPr lang="en-US" sz="4800" b="1" u="sng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26894" y="1828800"/>
            <a:ext cx="9159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http://wiki.answers.com/Q/How_many_union_casualties_were_at_the_battle_of_shiloh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" y="2875002"/>
            <a:ext cx="90946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http://www.nps.gov/hps/abpp/battles/tn003.htm</a:t>
            </a:r>
          </a:p>
        </p:txBody>
      </p:sp>
    </p:spTree>
    <p:extLst>
      <p:ext uri="{BB962C8B-B14F-4D97-AF65-F5344CB8AC3E}">
        <p14:creationId xmlns:p14="http://schemas.microsoft.com/office/powerpoint/2010/main" val="56619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212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21</cp:revision>
  <dcterms:created xsi:type="dcterms:W3CDTF">2011-09-09T00:52:00Z</dcterms:created>
  <dcterms:modified xsi:type="dcterms:W3CDTF">2011-09-13T10:24:30Z</dcterms:modified>
</cp:coreProperties>
</file>