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5620-5E51-45DA-AE44-C5C7D2D2B20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76EB4-8C8A-42B2-98A8-BBF730303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5620-5E51-45DA-AE44-C5C7D2D2B20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76EB4-8C8A-42B2-98A8-BBF730303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5620-5E51-45DA-AE44-C5C7D2D2B20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76EB4-8C8A-42B2-98A8-BBF730303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5620-5E51-45DA-AE44-C5C7D2D2B20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76EB4-8C8A-42B2-98A8-BBF730303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5620-5E51-45DA-AE44-C5C7D2D2B20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76EB4-8C8A-42B2-98A8-BBF730303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5620-5E51-45DA-AE44-C5C7D2D2B20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76EB4-8C8A-42B2-98A8-BBF730303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5620-5E51-45DA-AE44-C5C7D2D2B20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76EB4-8C8A-42B2-98A8-BBF730303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5620-5E51-45DA-AE44-C5C7D2D2B20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76EB4-8C8A-42B2-98A8-BBF730303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5620-5E51-45DA-AE44-C5C7D2D2B20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76EB4-8C8A-42B2-98A8-BBF730303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5620-5E51-45DA-AE44-C5C7D2D2B20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76EB4-8C8A-42B2-98A8-BBF730303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35620-5E51-45DA-AE44-C5C7D2D2B20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76EB4-8C8A-42B2-98A8-BBF7303035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35620-5E51-45DA-AE44-C5C7D2D2B209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76EB4-8C8A-42B2-98A8-BBF73030351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Zachary Reed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Immigrant interview  </a:t>
            </a:r>
            <a:endParaRPr lang="en-US" dirty="0"/>
          </a:p>
        </p:txBody>
      </p:sp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3352800" y="0"/>
            <a:ext cx="24384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49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</Words>
  <Application>Microsoft Office PowerPoint</Application>
  <PresentationFormat>On-screen Show (4:3)</PresentationFormat>
  <Paragraphs>2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Zachary Reed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Zachary Reed</dc:title>
  <dc:creator>Guest</dc:creator>
  <cp:lastModifiedBy>Guest</cp:lastModifiedBy>
  <cp:revision>3</cp:revision>
  <dcterms:created xsi:type="dcterms:W3CDTF">2012-02-28T18:04:47Z</dcterms:created>
  <dcterms:modified xsi:type="dcterms:W3CDTF">2012-02-28T18:34:35Z</dcterms:modified>
</cp:coreProperties>
</file>