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8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audio1.wav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235620-5E51-45DA-AE44-C5C7D2D2B209}" type="datetimeFigureOut">
              <a:rPr lang="en-US" smtClean="0"/>
              <a:t>2/28/2012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E76EB4-8C8A-42B2-98A8-BBF73030351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audio" Target="../media/audio1.wav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Zachary Reed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Immigrant interview  </a:t>
            </a:r>
            <a:endParaRPr lang="en-US" dirty="0"/>
          </a:p>
        </p:txBody>
      </p:sp>
      <p:pic>
        <p:nvPicPr>
          <p:cNvPr id="9" name="Recorded Sound">
            <a:hlinkClick r:id="" action="ppaction://media"/>
          </p:cNvPr>
          <p:cNvPicPr>
            <a:picLocks noRot="1" noChangeAspect="1"/>
          </p:cNvPicPr>
          <p:nvPr>
            <a:wavAudioFile r:embed="rId1" name="Recorded Sound"/>
          </p:nvPr>
        </p:nvPicPr>
        <p:blipFill>
          <a:blip r:embed="rId3" cstate="print"/>
          <a:stretch>
            <a:fillRect/>
          </a:stretch>
        </p:blipFill>
        <p:spPr>
          <a:xfrm>
            <a:off x="3352800" y="0"/>
            <a:ext cx="2438400" cy="24384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71490" fill="hold"/>
                                        <p:tgtEl>
                                          <p:spTgt spid="9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"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9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4</Words>
  <Application>Microsoft Office PowerPoint</Application>
  <PresentationFormat>On-screen Show (4:3)</PresentationFormat>
  <Paragraphs>2</Paragraphs>
  <Slides>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Zachary Reed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Zachary Reed</dc:title>
  <dc:creator>Guest</dc:creator>
  <cp:lastModifiedBy>Guest</cp:lastModifiedBy>
  <cp:revision>3</cp:revision>
  <dcterms:created xsi:type="dcterms:W3CDTF">2012-02-28T18:04:47Z</dcterms:created>
  <dcterms:modified xsi:type="dcterms:W3CDTF">2012-02-28T18:34:35Z</dcterms:modified>
</cp:coreProperties>
</file>

<file path=docProps/thumbnail.jpeg>
</file>