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6D0CF6-79FF-41CB-9EB1-60C93297C6B3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920BF2-3FC4-406B-BA23-1C05DD14121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americaslibrary.gov/assets/jb/nation/jb_nation_grant_1_m.jpg" TargetMode="External"/><Relationship Id="rId4" Type="http://schemas.openxmlformats.org/officeDocument/2006/relationships/hyperlink" Target="http://www.civilwar.org/education/assets/images/john-pemberton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Siege Of </a:t>
            </a:r>
            <a:r>
              <a:rPr lang="en-US" dirty="0" err="1" smtClean="0"/>
              <a:t>Vicksberg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Lane Smith</a:t>
            </a:r>
            <a:endParaRPr lang="en-US" dirty="0"/>
          </a:p>
        </p:txBody>
      </p:sp>
    </p:spTree>
  </p:cSld>
  <p:clrMapOvr>
    <a:masterClrMapping/>
  </p:clrMapOvr>
  <p:transition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siege lasted from may 18</a:t>
            </a:r>
            <a:r>
              <a:rPr lang="en-US" baseline="30000" dirty="0" smtClean="0"/>
              <a:t>th</a:t>
            </a:r>
            <a:r>
              <a:rPr lang="en-US" dirty="0" smtClean="0"/>
              <a:t> to July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It was a union victory with 19,233 casualties </a:t>
            </a:r>
          </a:p>
          <a:p>
            <a:r>
              <a:rPr lang="en-US" dirty="0" smtClean="0"/>
              <a:t>Union casualties: 10,142</a:t>
            </a:r>
          </a:p>
          <a:p>
            <a:r>
              <a:rPr lang="en-US" dirty="0" smtClean="0"/>
              <a:t>Confederate casualties: 9,091</a:t>
            </a:r>
            <a:endParaRPr lang="en-US" dirty="0"/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Generals</a:t>
            </a:r>
            <a:endParaRPr lang="en-US" dirty="0"/>
          </a:p>
        </p:txBody>
      </p:sp>
      <p:pic>
        <p:nvPicPr>
          <p:cNvPr id="5" name="Content Placeholder 4" descr="Gran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68680" y="2209800"/>
            <a:ext cx="3093720" cy="3200400"/>
          </a:xfrm>
        </p:spPr>
      </p:pic>
      <p:pic>
        <p:nvPicPr>
          <p:cNvPr id="6" name="Content Placeholder 5" descr="Pemberto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36001" y="2285999"/>
            <a:ext cx="2374523" cy="3362325"/>
          </a:xfrm>
        </p:spPr>
      </p:pic>
      <p:sp>
        <p:nvSpPr>
          <p:cNvPr id="7" name="TextBox 6"/>
          <p:cNvSpPr txBox="1"/>
          <p:nvPr/>
        </p:nvSpPr>
        <p:spPr>
          <a:xfrm>
            <a:off x="1524000" y="1752600"/>
            <a:ext cx="181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Ulysses S. Grant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67400" y="1828800"/>
            <a:ext cx="1897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 C. </a:t>
            </a:r>
            <a:r>
              <a:rPr lang="en-US" dirty="0" err="1" smtClean="0"/>
              <a:t>Pemerton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http://www.civilwar.org/education/assets/images/john-pemberton.jpg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5"/>
              </a:rPr>
              <a:t>http://www.americaslibrary.gov/assets/jb/nation/jb_nation_grant_1_m.jpg</a:t>
            </a:r>
            <a:endParaRPr lang="en-US" dirty="0"/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http://www.civilwar.n2genealogy.com/battles/630518.html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53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Siege Of Vicksberg</vt:lpstr>
      <vt:lpstr>Basic Info</vt:lpstr>
      <vt:lpstr>Generals</vt:lpstr>
      <vt:lpstr>Resources</vt:lpstr>
    </vt:vector>
  </TitlesOfParts>
  <Company>Cambridge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Siege Of Vicksberg</dc:title>
  <dc:creator>CHSLABA114</dc:creator>
  <cp:lastModifiedBy>CHSLABA114</cp:lastModifiedBy>
  <cp:revision>4</cp:revision>
  <dcterms:created xsi:type="dcterms:W3CDTF">2011-09-13T16:11:26Z</dcterms:created>
  <dcterms:modified xsi:type="dcterms:W3CDTF">2011-09-13T16:41:15Z</dcterms:modified>
</cp:coreProperties>
</file>