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5C84F2-1604-4C74-A2B4-87AE7364738C}" type="datetimeFigureOut">
              <a:rPr lang="en-US" smtClean="0"/>
              <a:pPr/>
              <a:t>9/12/2011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AEFE52-4F07-47CD-8DF1-3E17FE9341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mericancivialwar.com/shiloh_Tennesse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228600"/>
            <a:ext cx="8229600" cy="1981200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rgbClr val="C00000"/>
                </a:solidFill>
              </a:rPr>
              <a:t>The Battle Of Shiloh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895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Eli Reed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5</a:t>
            </a:r>
            <a:r>
              <a:rPr lang="en-US" sz="3600" baseline="30000" dirty="0" smtClean="0">
                <a:solidFill>
                  <a:schemeClr val="bg1"/>
                </a:solidFill>
              </a:rPr>
              <a:t>th</a:t>
            </a:r>
            <a:r>
              <a:rPr lang="en-US" sz="3600" dirty="0" smtClean="0">
                <a:solidFill>
                  <a:schemeClr val="bg1"/>
                </a:solidFill>
              </a:rPr>
              <a:t> period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Battle  lasted  April  6-7, 1862.</a:t>
            </a:r>
          </a:p>
          <a:p>
            <a:r>
              <a:rPr lang="en-US" sz="1800" dirty="0" smtClean="0"/>
              <a:t>On the morning of April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,1862 Grant’s division commander, General Sherman, assured him that there was no danger of an enemy attack.</a:t>
            </a:r>
          </a:p>
          <a:p>
            <a:r>
              <a:rPr lang="en-US" sz="1800" dirty="0" smtClean="0"/>
              <a:t>At 4:55a.m on Sunday April  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smtClean="0"/>
              <a:t>the </a:t>
            </a:r>
            <a:r>
              <a:rPr lang="en-US" sz="1800" smtClean="0"/>
              <a:t>Battle </a:t>
            </a:r>
            <a:r>
              <a:rPr lang="en-US" sz="1800" dirty="0" smtClean="0"/>
              <a:t>of Shiloh began. The South  was winning because they had planned a sneak attack, which gave them more of an advantage because the North didn’t know what to expect.</a:t>
            </a:r>
          </a:p>
          <a:p>
            <a:r>
              <a:rPr lang="en-US" sz="1800" dirty="0" smtClean="0"/>
              <a:t> On Monday April  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the north was winning because they had more troops and  the final outcome of the war was the union winning beating the  confederates.</a:t>
            </a:r>
          </a:p>
          <a:p>
            <a:r>
              <a:rPr lang="en-US" sz="1800" dirty="0" smtClean="0"/>
              <a:t>The union was under the command of </a:t>
            </a:r>
          </a:p>
          <a:p>
            <a:pPr>
              <a:buNone/>
            </a:pPr>
            <a:r>
              <a:rPr lang="en-US" sz="1800" dirty="0" smtClean="0"/>
              <a:t>         General Ulysses S. Grant and major  </a:t>
            </a:r>
          </a:p>
          <a:p>
            <a:pPr>
              <a:buNone/>
            </a:pPr>
            <a:r>
              <a:rPr lang="en-US" sz="1800" dirty="0" smtClean="0"/>
              <a:t>         General Don Carlos Buell.</a:t>
            </a:r>
          </a:p>
          <a:p>
            <a:r>
              <a:rPr lang="en-US" sz="1800" dirty="0" smtClean="0"/>
              <a:t>The confederates under the command of </a:t>
            </a:r>
          </a:p>
          <a:p>
            <a:pPr>
              <a:buNone/>
            </a:pPr>
            <a:r>
              <a:rPr lang="en-US" sz="1800" dirty="0" smtClean="0"/>
              <a:t>        General Albert Sidney Johnston and </a:t>
            </a:r>
          </a:p>
          <a:p>
            <a:pPr>
              <a:buNone/>
            </a:pPr>
            <a:r>
              <a:rPr lang="en-US" sz="1800" dirty="0" smtClean="0"/>
              <a:t>        General P.G.T Beauregard.</a:t>
            </a:r>
          </a:p>
          <a:p>
            <a:pPr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URL-americanhistory.about.com/old/</a:t>
            </a:r>
            <a:r>
              <a:rPr lang="en-US" sz="1800" dirty="0" err="1" smtClean="0">
                <a:solidFill>
                  <a:schemeClr val="bg1"/>
                </a:solidFill>
              </a:rPr>
              <a:t>civilwarbattles</a:t>
            </a:r>
            <a:r>
              <a:rPr lang="en-US" sz="1800" dirty="0" smtClean="0">
                <a:solidFill>
                  <a:schemeClr val="bg1"/>
                </a:solidFill>
              </a:rPr>
              <a:t>/p/cwbattle_shiloh.htm</a:t>
            </a:r>
          </a:p>
          <a:p>
            <a:pPr>
              <a:buNone/>
            </a:pPr>
            <a:r>
              <a:rPr lang="en-US" sz="1800" dirty="0" smtClean="0">
                <a:solidFill>
                  <a:srgbClr val="FFC000"/>
                </a:solidFill>
              </a:rPr>
              <a:t>www.google.com</a:t>
            </a:r>
            <a:endParaRPr lang="en-US" sz="1800" dirty="0">
              <a:solidFill>
                <a:srgbClr val="FFC000"/>
              </a:solidFill>
            </a:endParaRPr>
          </a:p>
        </p:txBody>
      </p:sp>
      <p:pic>
        <p:nvPicPr>
          <p:cNvPr id="5" name="Picture 4" descr="general gra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429000"/>
            <a:ext cx="1371600" cy="1676400"/>
          </a:xfrm>
          <a:prstGeom prst="rect">
            <a:avLst/>
          </a:prstGeom>
        </p:spPr>
      </p:pic>
      <p:pic>
        <p:nvPicPr>
          <p:cNvPr id="6" name="Picture 5" descr="sidn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300" y="2819400"/>
            <a:ext cx="1790700" cy="2400300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"/>
            <a:ext cx="4040188" cy="1752600"/>
          </a:xfrm>
        </p:spPr>
        <p:txBody>
          <a:bodyPr/>
          <a:lstStyle/>
          <a:p>
            <a:r>
              <a:rPr lang="en-US" dirty="0" smtClean="0"/>
              <a:t>Union troops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"/>
            <a:ext cx="4041775" cy="1752599"/>
          </a:xfrm>
        </p:spPr>
        <p:txBody>
          <a:bodyPr/>
          <a:lstStyle/>
          <a:p>
            <a:r>
              <a:rPr lang="en-US" dirty="0" smtClean="0"/>
              <a:t>Confederate troops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1295400"/>
            <a:ext cx="4497388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Losses-13,047 soldiers</a:t>
            </a:r>
          </a:p>
          <a:p>
            <a:r>
              <a:rPr lang="en-US" dirty="0" smtClean="0"/>
              <a:t>Dead-1,754 soldiers</a:t>
            </a:r>
          </a:p>
          <a:p>
            <a:r>
              <a:rPr lang="en-US" dirty="0" smtClean="0"/>
              <a:t>Wounded-8,408 soldiers</a:t>
            </a:r>
          </a:p>
          <a:p>
            <a:r>
              <a:rPr lang="en-US" dirty="0" smtClean="0"/>
              <a:t>Missing-2,885 soldiers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5800" y="1295400"/>
            <a:ext cx="4117975" cy="4906963"/>
          </a:xfrm>
        </p:spPr>
        <p:txBody>
          <a:bodyPr/>
          <a:lstStyle/>
          <a:p>
            <a:r>
              <a:rPr lang="en-US" dirty="0" smtClean="0"/>
              <a:t>Losses-10,699 soldiers</a:t>
            </a:r>
          </a:p>
          <a:p>
            <a:r>
              <a:rPr lang="en-US" dirty="0" smtClean="0"/>
              <a:t>Dead-1,723 soldiers</a:t>
            </a:r>
          </a:p>
          <a:p>
            <a:r>
              <a:rPr lang="en-US" dirty="0" smtClean="0"/>
              <a:t>Wounded-8,012 soldiers</a:t>
            </a:r>
          </a:p>
          <a:p>
            <a:r>
              <a:rPr lang="en-US" dirty="0" smtClean="0"/>
              <a:t>Missing-959 soldiers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www.google.com</a:t>
            </a:r>
          </a:p>
        </p:txBody>
      </p:sp>
      <p:pic>
        <p:nvPicPr>
          <p:cNvPr id="9" name="Picture 8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276600"/>
            <a:ext cx="3276600" cy="2438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9600" y="6019800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americanhistory.about.com/old/</a:t>
            </a:r>
            <a:r>
              <a:rPr lang="en-US" dirty="0" err="1" smtClean="0">
                <a:solidFill>
                  <a:srgbClr val="FFFF00"/>
                </a:solidFill>
              </a:rPr>
              <a:t>civilwarbattles</a:t>
            </a:r>
            <a:r>
              <a:rPr lang="en-US" dirty="0" smtClean="0">
                <a:solidFill>
                  <a:srgbClr val="FFFF00"/>
                </a:solidFill>
              </a:rPr>
              <a:t>/p/cwbattle_shiloh.htm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p"/>
      <p:bldP spid="6" grpId="0" build="p"/>
      <p:bldP spid="10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6997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battle of Shiloh was the bloodiest in the U.S. history at the time it was fought. But later that year, names like </a:t>
            </a:r>
            <a:r>
              <a:rPr lang="en-US" sz="1800" u="sng" dirty="0" err="1" smtClean="0">
                <a:solidFill>
                  <a:schemeClr val="bg1"/>
                </a:solidFill>
              </a:rPr>
              <a:t>Manasses</a:t>
            </a:r>
            <a:r>
              <a:rPr lang="en-US" sz="1800" dirty="0" smtClean="0"/>
              <a:t> and </a:t>
            </a:r>
            <a:r>
              <a:rPr lang="en-US" sz="1800" u="sng" dirty="0" smtClean="0">
                <a:solidFill>
                  <a:schemeClr val="bg1"/>
                </a:solidFill>
              </a:rPr>
              <a:t>Antietam</a:t>
            </a:r>
            <a:r>
              <a:rPr lang="en-US" sz="1800" dirty="0" smtClean="0"/>
              <a:t> would eclipse it.</a:t>
            </a:r>
          </a:p>
          <a:p>
            <a:r>
              <a:rPr lang="en-US" sz="1800" dirty="0" smtClean="0"/>
              <a:t>Another name for this war was called the Pittsburg landing .</a:t>
            </a:r>
          </a:p>
          <a:p>
            <a:r>
              <a:rPr lang="en-US" sz="1800" dirty="0" smtClean="0"/>
              <a:t>The </a:t>
            </a:r>
            <a:r>
              <a:rPr lang="en-US" sz="1800" dirty="0" smtClean="0"/>
              <a:t>Shiloh church was used as a hospital for the wounded troops.</a:t>
            </a:r>
          </a:p>
          <a:p>
            <a:r>
              <a:rPr lang="en-US" sz="1800" dirty="0" smtClean="0"/>
              <a:t>As the federal army fell back, they formed and fought bitterly. They named the ground </a:t>
            </a:r>
            <a:r>
              <a:rPr lang="en-US" sz="1800" b="1" u="sng" dirty="0" smtClean="0">
                <a:solidFill>
                  <a:schemeClr val="bg1"/>
                </a:solidFill>
              </a:rPr>
              <a:t>HORNET’S NEST.</a:t>
            </a:r>
          </a:p>
          <a:p>
            <a:pPr>
              <a:buNone/>
            </a:pPr>
            <a:endParaRPr lang="en-US" sz="1800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1800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800" b="1" u="sng" dirty="0" smtClean="0">
                <a:solidFill>
                  <a:schemeClr val="bg1"/>
                </a:solidFill>
                <a:hlinkClick r:id="rId2"/>
              </a:rPr>
              <a:t>http://americancivialwar.com/shiloh_Tennessee.html</a:t>
            </a:r>
            <a:endParaRPr lang="en-US" sz="1800" b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800" b="1" u="sng" dirty="0" smtClean="0">
                <a:solidFill>
                  <a:schemeClr val="bg1"/>
                </a:solidFill>
              </a:rPr>
              <a:t>www. Google.com</a:t>
            </a:r>
          </a:p>
          <a:p>
            <a:endParaRPr lang="en-US" sz="1800" b="1" u="sng" dirty="0" smtClean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4" name="Picture 3" descr="Shiloh_April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419600"/>
            <a:ext cx="3733800" cy="24384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170</TotalTime>
  <Words>256</Words>
  <Application>Microsoft Office PowerPoint</Application>
  <PresentationFormat>On-screen Show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Battle Of Shiloh</vt:lpstr>
      <vt:lpstr>Slide 2</vt:lpstr>
      <vt:lpstr>Slide 3</vt:lpstr>
      <vt:lpstr>Slide 4</vt:lpstr>
    </vt:vector>
  </TitlesOfParts>
  <Company>Guernsey County District Public Library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Shiloh</dc:title>
  <dc:creator>patron</dc:creator>
  <cp:lastModifiedBy>patron</cp:lastModifiedBy>
  <cp:revision>20</cp:revision>
  <dcterms:created xsi:type="dcterms:W3CDTF">2011-09-09T20:50:44Z</dcterms:created>
  <dcterms:modified xsi:type="dcterms:W3CDTF">2011-09-12T19:44:47Z</dcterms:modified>
</cp:coreProperties>
</file>