
<file path=[Content_Types].xml><?xml version="1.0" encoding="utf-8"?>
<Types xmlns="http://schemas.openxmlformats.org/package/2006/content-types">
  <Override PartName="/ppt/slides/slide5.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7" r:id="rId3"/>
    <p:sldId id="258" r:id="rId4"/>
    <p:sldId id="259" r:id="rId5"/>
    <p:sldId id="260" r:id="rId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46" d="100"/>
          <a:sy n="46" d="100"/>
        </p:scale>
        <p:origin x="-642"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Isosceles Triangle 6"/>
          <p:cNvSpPr/>
          <p:nvPr/>
        </p:nvSpPr>
        <p:spPr>
          <a:xfrm rot="16200000">
            <a:off x="7554353" y="5254283"/>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540544" y="776288"/>
            <a:ext cx="8062912" cy="1470025"/>
          </a:xfrm>
        </p:spPr>
        <p:txBody>
          <a:bodyPr anchor="b">
            <a:normAutofit/>
          </a:bodyPr>
          <a:lstStyle>
            <a:lvl1pPr algn="r">
              <a:defRPr sz="4400"/>
            </a:lvl1pPr>
          </a:lstStyle>
          <a:p>
            <a:r>
              <a:rPr kumimoji="0" lang="en-US" smtClean="0"/>
              <a:t>Click to edit Master title style</a:t>
            </a:r>
            <a:endParaRPr kumimoji="0" lang="en-US"/>
          </a:p>
        </p:txBody>
      </p:sp>
      <p:sp>
        <p:nvSpPr>
          <p:cNvPr id="9" name="Subtitle 8"/>
          <p:cNvSpPr>
            <a:spLocks noGrp="1"/>
          </p:cNvSpPr>
          <p:nvPr>
            <p:ph type="subTitle" idx="1"/>
          </p:nvPr>
        </p:nvSpPr>
        <p:spPr>
          <a:xfrm>
            <a:off x="540544" y="2250280"/>
            <a:ext cx="8062912" cy="1752600"/>
          </a:xfrm>
        </p:spPr>
        <p:txBody>
          <a:bodyPr/>
          <a:lstStyle>
            <a:lvl1pPr marL="0" marR="36576" indent="0" algn="r">
              <a:spcBef>
                <a:spcPts val="0"/>
              </a:spcBef>
              <a:buNone/>
              <a:defRPr>
                <a:ln>
                  <a:solidFill>
                    <a:schemeClr val="bg2"/>
                  </a:solidFill>
                </a:ln>
                <a:solidFill>
                  <a:schemeClr val="tx1">
                    <a:tint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1371600" y="6012656"/>
            <a:ext cx="5791200" cy="365125"/>
          </a:xfrm>
        </p:spPr>
        <p:txBody>
          <a:bodyPr tIns="0" bIns="0" anchor="t"/>
          <a:lstStyle>
            <a:lvl1pPr algn="r">
              <a:defRPr sz="1000"/>
            </a:lvl1pPr>
          </a:lstStyle>
          <a:p>
            <a:fld id="{1315BA5B-A3FD-4154-B971-DA9265D632ED}" type="datetimeFigureOut">
              <a:rPr lang="en-US" smtClean="0"/>
              <a:pPr/>
              <a:t>9/13/2011</a:t>
            </a:fld>
            <a:endParaRPr lang="en-US"/>
          </a:p>
        </p:txBody>
      </p:sp>
      <p:sp>
        <p:nvSpPr>
          <p:cNvPr id="17" name="Footer Placeholder 16"/>
          <p:cNvSpPr>
            <a:spLocks noGrp="1"/>
          </p:cNvSpPr>
          <p:nvPr>
            <p:ph type="ftr" sz="quarter" idx="11"/>
          </p:nvPr>
        </p:nvSpPr>
        <p:spPr>
          <a:xfrm>
            <a:off x="1371600" y="5650704"/>
            <a:ext cx="5791200" cy="365125"/>
          </a:xfrm>
        </p:spPr>
        <p:txBody>
          <a:bodyPr tIns="0" bIns="0" anchor="b"/>
          <a:lstStyle>
            <a:lvl1pPr algn="r">
              <a:defRPr sz="1100"/>
            </a:lvl1pPr>
          </a:lstStyle>
          <a:p>
            <a:endParaRPr lang="en-US"/>
          </a:p>
        </p:txBody>
      </p:sp>
      <p:sp>
        <p:nvSpPr>
          <p:cNvPr id="29" name="Slide Number Placeholder 28"/>
          <p:cNvSpPr>
            <a:spLocks noGrp="1"/>
          </p:cNvSpPr>
          <p:nvPr>
            <p:ph type="sldNum" sz="quarter" idx="12"/>
          </p:nvPr>
        </p:nvSpPr>
        <p:spPr>
          <a:xfrm>
            <a:off x="8392247" y="5752307"/>
            <a:ext cx="502920" cy="365125"/>
          </a:xfrm>
        </p:spPr>
        <p:txBody>
          <a:bodyPr anchor="ctr"/>
          <a:lstStyle>
            <a:lvl1pPr algn="ctr">
              <a:defRPr sz="1300">
                <a:solidFill>
                  <a:srgbClr val="FFFFFF"/>
                </a:solidFill>
              </a:defRPr>
            </a:lvl1pPr>
          </a:lstStyle>
          <a:p>
            <a:fld id="{3841CFD5-C31B-472F-A5AD-D23D54F2A3C6}"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315BA5B-A3FD-4154-B971-DA9265D632ED}" type="datetimeFigureOut">
              <a:rPr lang="en-US" smtClean="0"/>
              <a:pPr/>
              <a:t>9/13/2011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841CFD5-C31B-472F-A5AD-D23D54F2A3C6}"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81800" y="381000"/>
            <a:ext cx="1905000" cy="5486400"/>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381000"/>
            <a:ext cx="6248400" cy="5486400"/>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315BA5B-A3FD-4154-B971-DA9265D632ED}" type="datetimeFigureOut">
              <a:rPr lang="en-US" smtClean="0"/>
              <a:pPr/>
              <a:t>9/13/2011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841CFD5-C31B-472F-A5AD-D23D54F2A3C6}"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67494"/>
            <a:ext cx="8229600" cy="1399032"/>
          </a:xfrm>
        </p:spPr>
        <p:txBody>
          <a:bodyPr/>
          <a:lstStyle/>
          <a:p>
            <a:r>
              <a:rPr kumimoji="0" lang="en-US" smtClean="0"/>
              <a:t>Click to edit Master title style</a:t>
            </a:r>
            <a:endParaRPr kumimoji="0" lang="en-US"/>
          </a:p>
        </p:txBody>
      </p:sp>
      <p:sp>
        <p:nvSpPr>
          <p:cNvPr id="3" name="Content Placeholder 2"/>
          <p:cNvSpPr>
            <a:spLocks noGrp="1"/>
          </p:cNvSpPr>
          <p:nvPr>
            <p:ph idx="1"/>
          </p:nvPr>
        </p:nvSpPr>
        <p:spPr>
          <a:xfrm>
            <a:off x="457200" y="1882808"/>
            <a:ext cx="8229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4791456" y="6480048"/>
            <a:ext cx="2133600" cy="301752"/>
          </a:xfrm>
        </p:spPr>
        <p:txBody>
          <a:bodyPr/>
          <a:lstStyle/>
          <a:p>
            <a:fld id="{1315BA5B-A3FD-4154-B971-DA9265D632ED}" type="datetimeFigureOut">
              <a:rPr lang="en-US" smtClean="0"/>
              <a:pPr/>
              <a:t>9/13/2011</a:t>
            </a:fld>
            <a:endParaRPr lang="en-US"/>
          </a:p>
        </p:txBody>
      </p:sp>
      <p:sp>
        <p:nvSpPr>
          <p:cNvPr id="5" name="Footer Placeholder 4"/>
          <p:cNvSpPr>
            <a:spLocks noGrp="1"/>
          </p:cNvSpPr>
          <p:nvPr>
            <p:ph type="ftr" sz="quarter" idx="11"/>
          </p:nvPr>
        </p:nvSpPr>
        <p:spPr>
          <a:xfrm>
            <a:off x="457200" y="6480969"/>
            <a:ext cx="4260056" cy="300831"/>
          </a:xfrm>
        </p:spPr>
        <p:txBody>
          <a:bodyPr/>
          <a:lstStyle/>
          <a:p>
            <a:endParaRPr lang="en-US"/>
          </a:p>
        </p:txBody>
      </p:sp>
      <p:sp>
        <p:nvSpPr>
          <p:cNvPr id="6" name="Slide Number Placeholder 5"/>
          <p:cNvSpPr>
            <a:spLocks noGrp="1"/>
          </p:cNvSpPr>
          <p:nvPr>
            <p:ph type="sldNum" sz="quarter" idx="12"/>
          </p:nvPr>
        </p:nvSpPr>
        <p:spPr/>
        <p:txBody>
          <a:bodyPr/>
          <a:lstStyle/>
          <a:p>
            <a:fld id="{3841CFD5-C31B-472F-A5AD-D23D54F2A3C6}"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9" name="Right Triangle 8"/>
          <p:cNvSpPr/>
          <p:nvPr/>
        </p:nvSpPr>
        <p:spPr>
          <a:xfrm flipV="1">
            <a:off x="7034" y="7034"/>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algn="ctr" defTabSz="914400" rtl="0" eaLnBrk="1" latinLnBrk="0" hangingPunct="1"/>
            <a:endParaRPr kumimoji="0" lang="en-US" sz="1800" kern="1200">
              <a:solidFill>
                <a:schemeClr val="lt1"/>
              </a:solidFill>
              <a:latin typeface="+mn-lt"/>
              <a:ea typeface="+mn-ea"/>
              <a:cs typeface="+mn-cs"/>
            </a:endParaRPr>
          </a:p>
        </p:txBody>
      </p:sp>
      <p:sp>
        <p:nvSpPr>
          <p:cNvPr id="8" name="Isosceles Triangle 7"/>
          <p:cNvSpPr/>
          <p:nvPr/>
        </p:nvSpPr>
        <p:spPr>
          <a:xfrm rot="5400000" flipV="1">
            <a:off x="7554353" y="309490"/>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4" name="Date Placeholder 3"/>
          <p:cNvSpPr>
            <a:spLocks noGrp="1"/>
          </p:cNvSpPr>
          <p:nvPr>
            <p:ph type="dt" sz="half" idx="10"/>
          </p:nvPr>
        </p:nvSpPr>
        <p:spPr>
          <a:xfrm>
            <a:off x="6955632" y="6477000"/>
            <a:ext cx="2133600" cy="304800"/>
          </a:xfrm>
        </p:spPr>
        <p:txBody>
          <a:bodyPr/>
          <a:lstStyle/>
          <a:p>
            <a:fld id="{1315BA5B-A3FD-4154-B971-DA9265D632ED}" type="datetimeFigureOut">
              <a:rPr lang="en-US" smtClean="0"/>
              <a:pPr/>
              <a:t>9/13/2011</a:t>
            </a:fld>
            <a:endParaRPr lang="en-US"/>
          </a:p>
        </p:txBody>
      </p:sp>
      <p:sp>
        <p:nvSpPr>
          <p:cNvPr id="5" name="Footer Placeholder 4"/>
          <p:cNvSpPr>
            <a:spLocks noGrp="1"/>
          </p:cNvSpPr>
          <p:nvPr>
            <p:ph type="ftr" sz="quarter" idx="11"/>
          </p:nvPr>
        </p:nvSpPr>
        <p:spPr>
          <a:xfrm>
            <a:off x="2619376" y="6480969"/>
            <a:ext cx="4260056" cy="300831"/>
          </a:xfrm>
        </p:spPr>
        <p:txBody>
          <a:bodyPr/>
          <a:lstStyle/>
          <a:p>
            <a:endParaRPr lang="en-US"/>
          </a:p>
        </p:txBody>
      </p:sp>
      <p:sp>
        <p:nvSpPr>
          <p:cNvPr id="6" name="Slide Number Placeholder 5"/>
          <p:cNvSpPr>
            <a:spLocks noGrp="1"/>
          </p:cNvSpPr>
          <p:nvPr>
            <p:ph type="sldNum" sz="quarter" idx="12"/>
          </p:nvPr>
        </p:nvSpPr>
        <p:spPr>
          <a:xfrm>
            <a:off x="8451056" y="809624"/>
            <a:ext cx="502920" cy="300831"/>
          </a:xfrm>
        </p:spPr>
        <p:txBody>
          <a:bodyPr/>
          <a:lstStyle/>
          <a:p>
            <a:fld id="{3841CFD5-C31B-472F-A5AD-D23D54F2A3C6}" type="slidenum">
              <a:rPr lang="en-US" smtClean="0"/>
              <a:pPr/>
              <a:t>‹#›</a:t>
            </a:fld>
            <a:endParaRPr lang="en-US"/>
          </a:p>
        </p:txBody>
      </p:sp>
      <p:cxnSp>
        <p:nvCxnSpPr>
          <p:cNvPr id="11" name="Straight Connector 10"/>
          <p:cNvCxnSpPr/>
          <p:nvPr/>
        </p:nvCxnSpPr>
        <p:spPr>
          <a:xfrm rot="10800000">
            <a:off x="6468794" y="9381"/>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flipV="1">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a:xfrm>
            <a:off x="381000" y="271464"/>
            <a:ext cx="7239000" cy="1362075"/>
          </a:xfrm>
        </p:spPr>
        <p:txBody>
          <a:bodyPr anchor="ctr"/>
          <a:lstStyle>
            <a:lvl1pPr marL="0" algn="l">
              <a:buNone/>
              <a:defRPr sz="3600" b="1" cap="none"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381000" y="1633536"/>
            <a:ext cx="3886200" cy="2286000"/>
          </a:xfrm>
        </p:spPr>
        <p:txBody>
          <a:bodyPr anchor="t"/>
          <a:lstStyle>
            <a:lvl1pPr marL="54864" indent="0" algn="l">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lgn="l">
              <a:defRPr/>
            </a:lvl1p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4791456" y="6480969"/>
            <a:ext cx="2133600" cy="301752"/>
          </a:xfrm>
        </p:spPr>
        <p:txBody>
          <a:bodyPr/>
          <a:lstStyle/>
          <a:p>
            <a:fld id="{1315BA5B-A3FD-4154-B971-DA9265D632ED}" type="datetimeFigureOut">
              <a:rPr lang="en-US" smtClean="0"/>
              <a:pPr/>
              <a:t>9/13/2011</a:t>
            </a:fld>
            <a:endParaRPr lang="en-US"/>
          </a:p>
        </p:txBody>
      </p:sp>
      <p:sp>
        <p:nvSpPr>
          <p:cNvPr id="6" name="Footer Placeholder 5"/>
          <p:cNvSpPr>
            <a:spLocks noGrp="1"/>
          </p:cNvSpPr>
          <p:nvPr>
            <p:ph type="ftr" sz="quarter" idx="11"/>
          </p:nvPr>
        </p:nvSpPr>
        <p:spPr>
          <a:xfrm>
            <a:off x="457200" y="6480969"/>
            <a:ext cx="4260056" cy="301752"/>
          </a:xfrm>
        </p:spPr>
        <p:txBody>
          <a:bodyPr/>
          <a:lstStyle/>
          <a:p>
            <a:endParaRPr lang="en-US"/>
          </a:p>
        </p:txBody>
      </p:sp>
      <p:sp>
        <p:nvSpPr>
          <p:cNvPr id="7" name="Slide Number Placeholder 6"/>
          <p:cNvSpPr>
            <a:spLocks noGrp="1"/>
          </p:cNvSpPr>
          <p:nvPr>
            <p:ph type="sldNum" sz="quarter" idx="12"/>
          </p:nvPr>
        </p:nvSpPr>
        <p:spPr>
          <a:xfrm>
            <a:off x="7589520" y="6480969"/>
            <a:ext cx="502920" cy="301752"/>
          </a:xfrm>
        </p:spPr>
        <p:txBody>
          <a:bodyPr/>
          <a:lstStyle/>
          <a:p>
            <a:fld id="{3841CFD5-C31B-472F-A5AD-D23D54F2A3C6}"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48198" y="290732"/>
            <a:ext cx="1066800" cy="6153912"/>
          </a:xfrm>
        </p:spPr>
        <p:txBody>
          <a:bodyPr vert="vert270" anchor="b"/>
          <a:lstStyle>
            <a:lvl1pPr marL="0" algn="ctr">
              <a:defRPr sz="3300" b="1">
                <a:ln w="6350">
                  <a:solidFill>
                    <a:schemeClr val="tx1"/>
                  </a:solidFill>
                </a:ln>
                <a:solidFill>
                  <a:schemeClr val="tx1"/>
                </a:solidFill>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365006" y="290732"/>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1365006" y="3427124"/>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2022230" y="290732"/>
            <a:ext cx="6858000" cy="3017520"/>
          </a:xfrm>
        </p:spPr>
        <p:txBody>
          <a:bodyPr/>
          <a:lstStyle>
            <a:lvl1pPr algn="l">
              <a:defRPr sz="2400"/>
            </a:lvl1pPr>
            <a:lvl2pPr algn="l">
              <a:defRPr sz="2000"/>
            </a:lvl2pPr>
            <a:lvl3pPr algn="l">
              <a:defRPr sz="1800"/>
            </a:lvl3pPr>
            <a:lvl4pPr algn="l">
              <a:defRPr sz="1600"/>
            </a:lvl4pPr>
            <a:lvl5pPr algn="l">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2022230" y="3427124"/>
            <a:ext cx="6858000" cy="3017520"/>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a:xfrm>
            <a:off x="4791456" y="6480969"/>
            <a:ext cx="2130552" cy="301752"/>
          </a:xfrm>
        </p:spPr>
        <p:txBody>
          <a:bodyPr/>
          <a:lstStyle/>
          <a:p>
            <a:fld id="{1315BA5B-A3FD-4154-B971-DA9265D632ED}" type="datetimeFigureOut">
              <a:rPr lang="en-US" smtClean="0"/>
              <a:pPr/>
              <a:t>9/13/2011</a:t>
            </a:fld>
            <a:endParaRPr lang="en-US"/>
          </a:p>
        </p:txBody>
      </p:sp>
      <p:sp>
        <p:nvSpPr>
          <p:cNvPr id="8" name="Footer Placeholder 7"/>
          <p:cNvSpPr>
            <a:spLocks noGrp="1"/>
          </p:cNvSpPr>
          <p:nvPr>
            <p:ph type="ftr" sz="quarter" idx="11"/>
          </p:nvPr>
        </p:nvSpPr>
        <p:spPr>
          <a:xfrm>
            <a:off x="457200" y="6480969"/>
            <a:ext cx="4261104" cy="301752"/>
          </a:xfrm>
        </p:spPr>
        <p:txBody>
          <a:bodyPr/>
          <a:lstStyle/>
          <a:p>
            <a:endParaRPr lang="en-US"/>
          </a:p>
        </p:txBody>
      </p:sp>
      <p:sp>
        <p:nvSpPr>
          <p:cNvPr id="9" name="Slide Number Placeholder 8"/>
          <p:cNvSpPr>
            <a:spLocks noGrp="1"/>
          </p:cNvSpPr>
          <p:nvPr>
            <p:ph type="sldNum" sz="quarter" idx="12"/>
          </p:nvPr>
        </p:nvSpPr>
        <p:spPr>
          <a:xfrm>
            <a:off x="7589520" y="6483096"/>
            <a:ext cx="502920" cy="301752"/>
          </a:xfrm>
        </p:spPr>
        <p:txBody>
          <a:bodyPr/>
          <a:lstStyle>
            <a:lvl1pPr algn="ctr">
              <a:defRPr/>
            </a:lvl1pPr>
          </a:lstStyle>
          <a:p>
            <a:fld id="{3841CFD5-C31B-472F-A5AD-D23D54F2A3C6}"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0"/>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1315BA5B-A3FD-4154-B971-DA9265D632ED}" type="datetimeFigureOut">
              <a:rPr lang="en-US" smtClean="0"/>
              <a:pPr/>
              <a:t>9/13/2011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841CFD5-C31B-472F-A5AD-D23D54F2A3C6}"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791456" y="6480969"/>
            <a:ext cx="2133600" cy="301752"/>
          </a:xfrm>
        </p:spPr>
        <p:txBody>
          <a:bodyPr/>
          <a:lstStyle/>
          <a:p>
            <a:fld id="{1315BA5B-A3FD-4154-B971-DA9265D632ED}" type="datetimeFigureOut">
              <a:rPr lang="en-US" smtClean="0"/>
              <a:pPr/>
              <a:t>9/13/2011</a:t>
            </a:fld>
            <a:endParaRPr lang="en-US"/>
          </a:p>
        </p:txBody>
      </p:sp>
      <p:sp>
        <p:nvSpPr>
          <p:cNvPr id="3" name="Footer Placeholder 2"/>
          <p:cNvSpPr>
            <a:spLocks noGrp="1"/>
          </p:cNvSpPr>
          <p:nvPr>
            <p:ph type="ftr" sz="quarter" idx="11"/>
          </p:nvPr>
        </p:nvSpPr>
        <p:spPr>
          <a:xfrm>
            <a:off x="457200" y="6481890"/>
            <a:ext cx="4260056" cy="300831"/>
          </a:xfrm>
        </p:spPr>
        <p:txBody>
          <a:bodyPr/>
          <a:lstStyle/>
          <a:p>
            <a:endParaRPr lang="en-US"/>
          </a:p>
        </p:txBody>
      </p:sp>
      <p:sp>
        <p:nvSpPr>
          <p:cNvPr id="4" name="Slide Number Placeholder 3"/>
          <p:cNvSpPr>
            <a:spLocks noGrp="1"/>
          </p:cNvSpPr>
          <p:nvPr>
            <p:ph type="sldNum" sz="quarter" idx="12"/>
          </p:nvPr>
        </p:nvSpPr>
        <p:spPr>
          <a:xfrm>
            <a:off x="7589520" y="6480969"/>
            <a:ext cx="502920" cy="301752"/>
          </a:xfrm>
        </p:spPr>
        <p:txBody>
          <a:bodyPr/>
          <a:lstStyle/>
          <a:p>
            <a:fld id="{3841CFD5-C31B-472F-A5AD-D23D54F2A3C6}"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19456" y="367664"/>
            <a:ext cx="914400" cy="5943600"/>
          </a:xfrm>
        </p:spPr>
        <p:txBody>
          <a:bodyPr vert="vert270" anchor="b"/>
          <a:lstStyle>
            <a:lvl1pPr marL="0" marR="18288" algn="r">
              <a:spcBef>
                <a:spcPts val="0"/>
              </a:spcBef>
              <a:buNone/>
              <a:defRPr sz="2900" b="0" cap="all" baseline="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1135856" y="367664"/>
            <a:ext cx="2438400" cy="5943600"/>
          </a:xfrm>
        </p:spPr>
        <p:txBody>
          <a:bodyPr anchor="t"/>
          <a:lstStyle>
            <a:lvl1pPr marL="0" indent="0">
              <a:spcBef>
                <a:spcPts val="0"/>
              </a:spcBef>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651250" y="320040"/>
            <a:ext cx="5276088" cy="5989320"/>
          </a:xfrm>
        </p:spPr>
        <p:txBody>
          <a:bodyPr/>
          <a:lstStyle>
            <a:lvl1pPr>
              <a:spcBef>
                <a:spcPts val="0"/>
              </a:spcBef>
              <a:defRPr sz="3000"/>
            </a:lvl1pPr>
            <a:lvl2pPr>
              <a:defRPr sz="2600"/>
            </a:lvl2pPr>
            <a:lvl3pPr>
              <a:defRPr sz="24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278976" y="6556248"/>
            <a:ext cx="2133600" cy="301752"/>
          </a:xfrm>
        </p:spPr>
        <p:txBody>
          <a:bodyPr/>
          <a:lstStyle>
            <a:lvl1pPr>
              <a:defRPr sz="900"/>
            </a:lvl1pPr>
          </a:lstStyle>
          <a:p>
            <a:fld id="{1315BA5B-A3FD-4154-B971-DA9265D632ED}" type="datetimeFigureOut">
              <a:rPr lang="en-US" smtClean="0"/>
              <a:pPr/>
              <a:t>9/13/2011</a:t>
            </a:fld>
            <a:endParaRPr lang="en-US"/>
          </a:p>
        </p:txBody>
      </p:sp>
      <p:sp>
        <p:nvSpPr>
          <p:cNvPr id="6" name="Footer Placeholder 5"/>
          <p:cNvSpPr>
            <a:spLocks noGrp="1"/>
          </p:cNvSpPr>
          <p:nvPr>
            <p:ph type="ftr" sz="quarter" idx="11"/>
          </p:nvPr>
        </p:nvSpPr>
        <p:spPr>
          <a:xfrm>
            <a:off x="1135856" y="6556248"/>
            <a:ext cx="5143120" cy="301752"/>
          </a:xfrm>
        </p:spPr>
        <p:txBody>
          <a:bodyPr/>
          <a:lstStyle>
            <a:lvl1pPr>
              <a:defRPr sz="900"/>
            </a:lvl1pPr>
          </a:lstStyle>
          <a:p>
            <a:endParaRPr lang="en-US"/>
          </a:p>
        </p:txBody>
      </p:sp>
      <p:sp>
        <p:nvSpPr>
          <p:cNvPr id="7" name="Slide Number Placeholder 6"/>
          <p:cNvSpPr>
            <a:spLocks noGrp="1"/>
          </p:cNvSpPr>
          <p:nvPr>
            <p:ph type="sldNum" sz="quarter" idx="12"/>
          </p:nvPr>
        </p:nvSpPr>
        <p:spPr>
          <a:xfrm>
            <a:off x="8410576" y="6556248"/>
            <a:ext cx="502920" cy="301752"/>
          </a:xfrm>
        </p:spPr>
        <p:txBody>
          <a:bodyPr/>
          <a:lstStyle>
            <a:lvl1pPr>
              <a:defRPr sz="900"/>
            </a:lvl1pPr>
          </a:lstStyle>
          <a:p>
            <a:fld id="{3841CFD5-C31B-472F-A5AD-D23D54F2A3C6}"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19456" y="150896"/>
            <a:ext cx="914400" cy="6400800"/>
          </a:xfrm>
        </p:spPr>
        <p:txBody>
          <a:bodyPr vert="vert270" anchor="b"/>
          <a:lstStyle>
            <a:lvl1pPr marL="0" algn="l">
              <a:buNone/>
              <a:defRPr sz="3000" b="0" cap="all" baseline="0"/>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138237" y="373966"/>
            <a:ext cx="7333488" cy="5486400"/>
          </a:xfrm>
          <a:solidFill>
            <a:schemeClr val="bg2">
              <a:shade val="50000"/>
            </a:schemeClr>
          </a:solidFill>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1143000" y="5867400"/>
            <a:ext cx="7333488" cy="685800"/>
          </a:xfrm>
          <a:solidFill>
            <a:schemeClr val="accent1">
              <a:alpha val="15000"/>
            </a:schemeClr>
          </a:solidFill>
          <a:ln>
            <a:solidFill>
              <a:schemeClr val="accent1"/>
            </a:solidFill>
            <a:miter lim="800000"/>
          </a:ln>
        </p:spPr>
        <p:txBody>
          <a:bodyPr/>
          <a:lstStyle>
            <a:lvl1pPr marL="0" indent="0">
              <a:spcBef>
                <a:spcPts val="0"/>
              </a:spcBef>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a:xfrm>
            <a:off x="6108192" y="6556248"/>
            <a:ext cx="2103120" cy="301752"/>
          </a:xfrm>
        </p:spPr>
        <p:txBody>
          <a:bodyPr/>
          <a:lstStyle>
            <a:lvl1pPr>
              <a:defRPr sz="900"/>
            </a:lvl1pPr>
          </a:lstStyle>
          <a:p>
            <a:fld id="{1315BA5B-A3FD-4154-B971-DA9265D632ED}" type="datetimeFigureOut">
              <a:rPr lang="en-US" smtClean="0"/>
              <a:pPr/>
              <a:t>9/13/2011</a:t>
            </a:fld>
            <a:endParaRPr lang="en-US"/>
          </a:p>
        </p:txBody>
      </p:sp>
      <p:sp>
        <p:nvSpPr>
          <p:cNvPr id="6" name="Footer Placeholder 5"/>
          <p:cNvSpPr>
            <a:spLocks noGrp="1"/>
          </p:cNvSpPr>
          <p:nvPr>
            <p:ph type="ftr" sz="quarter" idx="11"/>
          </p:nvPr>
        </p:nvSpPr>
        <p:spPr>
          <a:xfrm>
            <a:off x="1170432" y="6557169"/>
            <a:ext cx="4948072" cy="301752"/>
          </a:xfrm>
        </p:spPr>
        <p:txBody>
          <a:bodyPr/>
          <a:lstStyle>
            <a:lvl1pPr>
              <a:defRPr sz="900"/>
            </a:lvl1pPr>
          </a:lstStyle>
          <a:p>
            <a:endParaRPr lang="en-US"/>
          </a:p>
        </p:txBody>
      </p:sp>
      <p:sp>
        <p:nvSpPr>
          <p:cNvPr id="7" name="Slide Number Placeholder 6"/>
          <p:cNvSpPr>
            <a:spLocks noGrp="1"/>
          </p:cNvSpPr>
          <p:nvPr>
            <p:ph type="sldNum" sz="quarter" idx="12"/>
          </p:nvPr>
        </p:nvSpPr>
        <p:spPr>
          <a:xfrm>
            <a:off x="8217192" y="6556248"/>
            <a:ext cx="365760" cy="301752"/>
          </a:xfrm>
        </p:spPr>
        <p:txBody>
          <a:bodyPr/>
          <a:lstStyle>
            <a:lvl1pPr algn="ctr">
              <a:defRPr sz="900"/>
            </a:lvl1pPr>
          </a:lstStyle>
          <a:p>
            <a:fld id="{3841CFD5-C31B-472F-A5AD-D23D54F2A3C6}"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11" name="Right Triangle 10"/>
          <p:cNvSpPr/>
          <p:nvPr/>
        </p:nvSpPr>
        <p:spPr>
          <a:xfrm>
            <a:off x="7034" y="14068"/>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cxnSp>
        <p:nvCxnSpPr>
          <p:cNvPr id="8" name="Straight Connector 7"/>
          <p:cNvCxnSpPr/>
          <p:nvPr/>
        </p:nvCxnSpPr>
        <p:spPr>
          <a:xfrm>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rot="10800000" flipV="1">
            <a:off x="6468794" y="4948410"/>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2" name="Title Placeholder 21"/>
          <p:cNvSpPr>
            <a:spLocks noGrp="1"/>
          </p:cNvSpPr>
          <p:nvPr>
            <p:ph type="title"/>
          </p:nvPr>
        </p:nvSpPr>
        <p:spPr>
          <a:xfrm>
            <a:off x="457200" y="267494"/>
            <a:ext cx="8229600" cy="1399032"/>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882808"/>
            <a:ext cx="8229600" cy="4572000"/>
          </a:xfrm>
          <a:prstGeom prst="rect">
            <a:avLst/>
          </a:prstGeom>
        </p:spPr>
        <p:txBody>
          <a:bodyPr vert="horz" anchor="t">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4791456" y="6480969"/>
            <a:ext cx="2133600" cy="301752"/>
          </a:xfrm>
          <a:prstGeom prst="rect">
            <a:avLst/>
          </a:prstGeom>
        </p:spPr>
        <p:txBody>
          <a:bodyPr vert="horz" anchor="b"/>
          <a:lstStyle>
            <a:lvl1pPr algn="l" eaLnBrk="1" latinLnBrk="0" hangingPunct="1">
              <a:defRPr kumimoji="0" sz="1000" b="0">
                <a:solidFill>
                  <a:schemeClr val="tx1"/>
                </a:solidFill>
              </a:defRPr>
            </a:lvl1pPr>
          </a:lstStyle>
          <a:p>
            <a:fld id="{1315BA5B-A3FD-4154-B971-DA9265D632ED}" type="datetimeFigureOut">
              <a:rPr lang="en-US" smtClean="0"/>
              <a:pPr/>
              <a:t>9/13/2011</a:t>
            </a:fld>
            <a:endParaRPr lang="en-US"/>
          </a:p>
        </p:txBody>
      </p:sp>
      <p:sp>
        <p:nvSpPr>
          <p:cNvPr id="3" name="Footer Placeholder 2"/>
          <p:cNvSpPr>
            <a:spLocks noGrp="1"/>
          </p:cNvSpPr>
          <p:nvPr>
            <p:ph type="ftr" sz="quarter" idx="3"/>
          </p:nvPr>
        </p:nvSpPr>
        <p:spPr>
          <a:xfrm>
            <a:off x="457200" y="6481890"/>
            <a:ext cx="4260056" cy="300831"/>
          </a:xfrm>
          <a:prstGeom prst="rect">
            <a:avLst/>
          </a:prstGeom>
        </p:spPr>
        <p:txBody>
          <a:bodyPr vert="horz" anchor="b"/>
          <a:lstStyle>
            <a:lvl1pPr algn="r" eaLnBrk="1" latinLnBrk="0" hangingPunct="1">
              <a:defRPr kumimoji="0" sz="1000">
                <a:solidFill>
                  <a:schemeClr val="tx1"/>
                </a:solidFill>
              </a:defRPr>
            </a:lvl1pPr>
          </a:lstStyle>
          <a:p>
            <a:endParaRPr lang="en-US"/>
          </a:p>
        </p:txBody>
      </p:sp>
      <p:sp>
        <p:nvSpPr>
          <p:cNvPr id="23" name="Slide Number Placeholder 22"/>
          <p:cNvSpPr>
            <a:spLocks noGrp="1"/>
          </p:cNvSpPr>
          <p:nvPr>
            <p:ph type="sldNum" sz="quarter" idx="4"/>
          </p:nvPr>
        </p:nvSpPr>
        <p:spPr>
          <a:xfrm>
            <a:off x="7589520" y="6480969"/>
            <a:ext cx="502920" cy="301752"/>
          </a:xfrm>
          <a:prstGeom prst="rect">
            <a:avLst/>
          </a:prstGeom>
        </p:spPr>
        <p:txBody>
          <a:bodyPr vert="horz" anchor="b"/>
          <a:lstStyle>
            <a:lvl1pPr algn="ctr" eaLnBrk="1" latinLnBrk="0" hangingPunct="1">
              <a:defRPr kumimoji="0" sz="1200">
                <a:solidFill>
                  <a:schemeClr val="tx1"/>
                </a:solidFill>
              </a:defRPr>
            </a:lvl1pPr>
          </a:lstStyle>
          <a:p>
            <a:fld id="{3841CFD5-C31B-472F-A5AD-D23D54F2A3C6}"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marL="484632" algn="l" rtl="0" eaLnBrk="1" latinLnBrk="0" hangingPunct="1">
        <a:spcBef>
          <a:spcPct val="0"/>
        </a:spcBef>
        <a:buNone/>
        <a:defRPr kumimoji="0" sz="4200" kern="1200">
          <a:ln w="6350">
            <a:solidFill>
              <a:schemeClr val="accent1">
                <a:shade val="43000"/>
              </a:schemeClr>
            </a:solidFill>
          </a:ln>
          <a:solidFill>
            <a:schemeClr val="accent1">
              <a:tint val="83000"/>
              <a:satMod val="150000"/>
            </a:schemeClr>
          </a:solidFill>
          <a:effectLst>
            <a:outerShdw blurRad="26000" dist="26000" dir="14500000" algn="tl" rotWithShape="0">
              <a:srgbClr val="000000">
                <a:alpha val="40000"/>
              </a:srgbClr>
            </a:outerShdw>
          </a:effectLst>
          <a:latin typeface="+mj-lt"/>
          <a:ea typeface="+mj-ea"/>
          <a:cs typeface="+mj-cs"/>
        </a:defRPr>
      </a:lvl1pPr>
    </p:titleStyle>
    <p:bodyStyle>
      <a:lvl1pPr marL="448056"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822960" indent="-285750" algn="l" rtl="0" eaLnBrk="1" latinLnBrk="0" hangingPunct="1">
        <a:spcBef>
          <a:spcPct val="20000"/>
        </a:spcBef>
        <a:buClr>
          <a:schemeClr val="accent1"/>
        </a:buClr>
        <a:buSzPct val="95000"/>
        <a:buFont typeface="Verdana"/>
        <a:buChar char="›"/>
        <a:defRPr kumimoji="0" sz="2600" kern="1200">
          <a:solidFill>
            <a:schemeClr val="tx1"/>
          </a:solidFill>
          <a:latin typeface="+mn-lt"/>
          <a:ea typeface="+mn-ea"/>
          <a:cs typeface="+mn-cs"/>
        </a:defRPr>
      </a:lvl2pPr>
      <a:lvl3pPr marL="1106424" indent="-228600" algn="l" rtl="0" eaLnBrk="1" latinLnBrk="0" hangingPunct="1">
        <a:spcBef>
          <a:spcPct val="20000"/>
        </a:spcBef>
        <a:buClr>
          <a:schemeClr val="accent1"/>
        </a:buClr>
        <a:buFont typeface="Wingdings 2"/>
        <a:buChar char=""/>
        <a:defRPr kumimoji="0" sz="2400" kern="1200">
          <a:solidFill>
            <a:schemeClr val="tx1"/>
          </a:solidFill>
          <a:latin typeface="+mn-lt"/>
          <a:ea typeface="+mn-ea"/>
          <a:cs typeface="+mn-cs"/>
        </a:defRPr>
      </a:lvl3pPr>
      <a:lvl4pPr marL="1371600" indent="-210312" algn="l" rtl="0" eaLnBrk="1" latinLnBrk="0" hangingPunct="1">
        <a:spcBef>
          <a:spcPct val="20000"/>
        </a:spcBef>
        <a:buClr>
          <a:schemeClr val="accent1"/>
        </a:buClr>
        <a:buFont typeface="Wingdings 2"/>
        <a:buChar char=""/>
        <a:defRPr kumimoji="0" sz="2000" kern="1200">
          <a:solidFill>
            <a:schemeClr val="tx1"/>
          </a:solidFill>
          <a:latin typeface="+mn-lt"/>
          <a:ea typeface="+mn-ea"/>
          <a:cs typeface="+mn-cs"/>
        </a:defRPr>
      </a:lvl4pPr>
      <a:lvl5pPr marL="1600200" indent="-210312" algn="l" rtl="0" eaLnBrk="1" latinLnBrk="0" hangingPunct="1">
        <a:spcBef>
          <a:spcPct val="20000"/>
        </a:spcBef>
        <a:buClr>
          <a:schemeClr val="accent1">
            <a:tint val="75000"/>
          </a:schemeClr>
        </a:buClr>
        <a:buFont typeface="Wingdings 2"/>
        <a:buChar char=""/>
        <a:defRPr kumimoji="0" sz="1900" kern="1200">
          <a:solidFill>
            <a:schemeClr val="tx1"/>
          </a:solidFill>
          <a:latin typeface="+mn-lt"/>
          <a:ea typeface="+mn-ea"/>
          <a:cs typeface="+mn-cs"/>
        </a:defRPr>
      </a:lvl5pPr>
      <a:lvl6pPr marL="1828800" indent="-210312" algn="l" rtl="0" eaLnBrk="1" latinLnBrk="0" hangingPunct="1">
        <a:spcBef>
          <a:spcPct val="20000"/>
        </a:spcBef>
        <a:buClr>
          <a:schemeClr val="accent1">
            <a:tint val="75000"/>
          </a:schemeClr>
        </a:buClr>
        <a:buFont typeface="Wingdings 2"/>
        <a:buChar char=""/>
        <a:defRPr kumimoji="0" sz="1800" kern="1200">
          <a:solidFill>
            <a:schemeClr val="tx1"/>
          </a:solidFill>
          <a:latin typeface="+mn-lt"/>
          <a:ea typeface="+mn-ea"/>
          <a:cs typeface="+mn-cs"/>
        </a:defRPr>
      </a:lvl6pPr>
      <a:lvl7pPr marL="2084832" indent="-210312"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7pPr>
      <a:lvl8pPr marL="22860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8pPr>
      <a:lvl9pPr marL="25146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3" Type="http://schemas.openxmlformats.org/officeDocument/2006/relationships/hyperlink" Target="http://www.cristyli.com/?p=8386" TargetMode="External"/><Relationship Id="rId2" Type="http://schemas.openxmlformats.org/officeDocument/2006/relationships/hyperlink" Target="http://www.eyewitnesstohistory.com/gtburg.htm"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990601"/>
            <a:ext cx="7772400" cy="2609850"/>
          </a:xfrm>
        </p:spPr>
        <p:txBody>
          <a:bodyPr>
            <a:normAutofit fontScale="90000"/>
          </a:bodyPr>
          <a:lstStyle/>
          <a:p>
            <a:r>
              <a:rPr lang="en-US" sz="8900" b="1" dirty="0" smtClean="0">
                <a:latin typeface="Monotype Corsiva" pitchFamily="66" charset="0"/>
              </a:rPr>
              <a:t>The </a:t>
            </a:r>
            <a:r>
              <a:rPr lang="en-US" sz="8800" b="1" dirty="0" smtClean="0">
                <a:latin typeface="Monotype Corsiva" pitchFamily="66" charset="0"/>
              </a:rPr>
              <a:t>Battle</a:t>
            </a:r>
            <a:r>
              <a:rPr lang="en-US" sz="8900" b="1" dirty="0" smtClean="0">
                <a:latin typeface="Monotype Corsiva" pitchFamily="66" charset="0"/>
              </a:rPr>
              <a:t> of Gettysburg</a:t>
            </a:r>
            <a:r>
              <a:rPr lang="en-US" b="1" dirty="0" smtClean="0">
                <a:latin typeface="Palace Script MT" pitchFamily="66" charset="0"/>
              </a:rPr>
              <a:t/>
            </a:r>
            <a:br>
              <a:rPr lang="en-US" b="1" dirty="0" smtClean="0">
                <a:latin typeface="Palace Script MT" pitchFamily="66" charset="0"/>
              </a:rPr>
            </a:br>
            <a:endParaRPr lang="en-US" dirty="0">
              <a:latin typeface="Palace Script MT" pitchFamily="66" charset="0"/>
            </a:endParaRPr>
          </a:p>
        </p:txBody>
      </p:sp>
      <p:sp>
        <p:nvSpPr>
          <p:cNvPr id="3" name="Subtitle 2"/>
          <p:cNvSpPr>
            <a:spLocks noGrp="1"/>
          </p:cNvSpPr>
          <p:nvPr>
            <p:ph type="subTitle" idx="1"/>
          </p:nvPr>
        </p:nvSpPr>
        <p:spPr>
          <a:xfrm>
            <a:off x="533400" y="3276600"/>
            <a:ext cx="8062912" cy="1752600"/>
          </a:xfrm>
          <a:noFill/>
          <a:ln>
            <a:solidFill>
              <a:schemeClr val="accent1"/>
            </a:solidFill>
          </a:ln>
        </p:spPr>
        <p:txBody>
          <a:bodyPr/>
          <a:lstStyle/>
          <a:p>
            <a:pPr algn="ctr"/>
            <a:r>
              <a:rPr lang="en-US" b="1" dirty="0" smtClean="0">
                <a:solidFill>
                  <a:srgbClr val="FF0000"/>
                </a:solidFill>
              </a:rPr>
              <a:t>Michael </a:t>
            </a:r>
            <a:r>
              <a:rPr lang="en-US" b="1" dirty="0" err="1" smtClean="0">
                <a:solidFill>
                  <a:srgbClr val="FF0000"/>
                </a:solidFill>
              </a:rPr>
              <a:t>Wildroudt</a:t>
            </a:r>
            <a:endParaRPr lang="en-US" b="1" dirty="0" smtClean="0">
              <a:solidFill>
                <a:srgbClr val="FF0000"/>
              </a:solidFill>
            </a:endParaRPr>
          </a:p>
          <a:p>
            <a:pPr algn="ctr"/>
            <a:r>
              <a:rPr lang="en-US" b="1" dirty="0" smtClean="0">
                <a:solidFill>
                  <a:srgbClr val="FF0000"/>
                </a:solidFill>
              </a:rPr>
              <a:t>Period 7 </a:t>
            </a:r>
          </a:p>
          <a:p>
            <a:r>
              <a:rPr lang="en-US" dirty="0" smtClean="0"/>
              <a:t> </a:t>
            </a:r>
            <a:endParaRPr lang="en-US" dirty="0"/>
          </a:p>
        </p:txBody>
      </p:sp>
    </p:spTree>
  </p:cSld>
  <p:clrMapOvr>
    <a:masterClrMapping/>
  </p:clrMapOvr>
  <p:transition>
    <p:newsflash/>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ctr"/>
            <a:r>
              <a:rPr lang="en-US" sz="4800" b="1" dirty="0" smtClean="0"/>
              <a:t>The Turning point in the War</a:t>
            </a:r>
            <a:endParaRPr lang="en-US" sz="4800" b="1" dirty="0"/>
          </a:p>
        </p:txBody>
      </p:sp>
      <p:sp>
        <p:nvSpPr>
          <p:cNvPr id="5" name="Content Placeholder 4"/>
          <p:cNvSpPr>
            <a:spLocks noGrp="1"/>
          </p:cNvSpPr>
          <p:nvPr>
            <p:ph idx="1"/>
          </p:nvPr>
        </p:nvSpPr>
        <p:spPr/>
        <p:txBody>
          <a:bodyPr>
            <a:normAutofit/>
          </a:bodyPr>
          <a:lstStyle/>
          <a:p>
            <a:pPr>
              <a:buFont typeface="Wingdings" pitchFamily="2" charset="2"/>
              <a:buChar char="v"/>
            </a:pPr>
            <a:r>
              <a:rPr lang="en-US" dirty="0" smtClean="0"/>
              <a:t>The battle started on July 1863.</a:t>
            </a:r>
          </a:p>
          <a:p>
            <a:pPr>
              <a:buFont typeface="Wingdings" pitchFamily="2" charset="2"/>
              <a:buChar char="v"/>
            </a:pPr>
            <a:r>
              <a:rPr lang="en-US" dirty="0" smtClean="0"/>
              <a:t> Gettysburg was called the turning point in the war. </a:t>
            </a:r>
          </a:p>
          <a:p>
            <a:pPr>
              <a:buFont typeface="Wingdings" pitchFamily="2" charset="2"/>
              <a:buChar char="v"/>
            </a:pPr>
            <a:r>
              <a:rPr lang="en-US" dirty="0" smtClean="0"/>
              <a:t>The South was led by Robert E. Lee, and the North was led by General George G. Meade. </a:t>
            </a:r>
          </a:p>
          <a:p>
            <a:pPr>
              <a:buFont typeface="Wingdings" pitchFamily="2" charset="2"/>
              <a:buChar char="v"/>
            </a:pPr>
            <a:r>
              <a:rPr lang="en-US" dirty="0" smtClean="0"/>
              <a:t>The battle lasted only 3 days. </a:t>
            </a:r>
            <a:br>
              <a:rPr lang="en-US" dirty="0" smtClean="0"/>
            </a:br>
            <a:endParaRPr lang="en-US" dirty="0" smtClean="0"/>
          </a:p>
          <a:p>
            <a:pPr>
              <a:buFont typeface="Wingdings" pitchFamily="2" charset="2"/>
              <a:buChar char="v"/>
            </a:pPr>
            <a:endParaRPr lang="en-US" dirty="0" smtClean="0"/>
          </a:p>
          <a:p>
            <a:pPr>
              <a:buFont typeface="Wingdings" pitchFamily="2" charset="2"/>
              <a:buChar char="v"/>
            </a:pPr>
            <a:endParaRPr lang="en-US" dirty="0"/>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6" presetClass="entr" presetSubtype="0" fill="hold" nodeType="clickEffect">
                                  <p:stCondLst>
                                    <p:cond delay="0"/>
                                  </p:stCondLst>
                                  <p:iterate type="lt">
                                    <p:tmPct val="10000"/>
                                  </p:iterate>
                                  <p:childTnLst>
                                    <p:set>
                                      <p:cBhvr>
                                        <p:cTn id="6" dur="1" fill="hold">
                                          <p:stCondLst>
                                            <p:cond delay="0"/>
                                          </p:stCondLst>
                                        </p:cTn>
                                        <p:tgtEl>
                                          <p:spTgt spid="5">
                                            <p:txEl>
                                              <p:pRg st="0" end="0"/>
                                            </p:txEl>
                                          </p:spTgt>
                                        </p:tgtEl>
                                        <p:attrNameLst>
                                          <p:attrName>style.visibility</p:attrName>
                                        </p:attrNameLst>
                                      </p:cBhvr>
                                      <p:to>
                                        <p:strVal val="visible"/>
                                      </p:to>
                                    </p:set>
                                    <p:anim by="(-#ppt_w*2)" calcmode="lin" valueType="num">
                                      <p:cBhvr rctx="PPT">
                                        <p:cTn id="7" dur="500" autoRev="1" fill="hold">
                                          <p:stCondLst>
                                            <p:cond delay="0"/>
                                          </p:stCondLst>
                                        </p:cTn>
                                        <p:tgtEl>
                                          <p:spTgt spid="5">
                                            <p:txEl>
                                              <p:pRg st="0" end="0"/>
                                            </p:txEl>
                                          </p:spTgt>
                                        </p:tgtEl>
                                        <p:attrNameLst>
                                          <p:attrName>ppt_w</p:attrName>
                                        </p:attrNameLst>
                                      </p:cBhvr>
                                    </p:anim>
                                    <p:anim by="(#ppt_w*0.50)" calcmode="lin" valueType="num">
                                      <p:cBhvr>
                                        <p:cTn id="8" dur="500" decel="50000" autoRev="1" fill="hold">
                                          <p:stCondLst>
                                            <p:cond delay="0"/>
                                          </p:stCondLst>
                                        </p:cTn>
                                        <p:tgtEl>
                                          <p:spTgt spid="5">
                                            <p:txEl>
                                              <p:pRg st="0" end="0"/>
                                            </p:txEl>
                                          </p:spTgt>
                                        </p:tgtEl>
                                        <p:attrNameLst>
                                          <p:attrName>ppt_x</p:attrName>
                                        </p:attrNameLst>
                                      </p:cBhvr>
                                    </p:anim>
                                    <p:anim from="(-#ppt_h/2)" to="(#ppt_y)" calcmode="lin" valueType="num">
                                      <p:cBhvr>
                                        <p:cTn id="9" dur="1000" fill="hold">
                                          <p:stCondLst>
                                            <p:cond delay="0"/>
                                          </p:stCondLst>
                                        </p:cTn>
                                        <p:tgtEl>
                                          <p:spTgt spid="5">
                                            <p:txEl>
                                              <p:pRg st="0" end="0"/>
                                            </p:txEl>
                                          </p:spTgt>
                                        </p:tgtEl>
                                        <p:attrNameLst>
                                          <p:attrName>ppt_y</p:attrName>
                                        </p:attrNameLst>
                                      </p:cBhvr>
                                    </p:anim>
                                    <p:animRot by="21600000">
                                      <p:cBhvr>
                                        <p:cTn id="10" dur="1000" fill="hold">
                                          <p:stCondLst>
                                            <p:cond delay="0"/>
                                          </p:stCondLst>
                                        </p:cTn>
                                        <p:tgtEl>
                                          <p:spTgt spid="5">
                                            <p:txEl>
                                              <p:pRg st="0" end="0"/>
                                            </p:txEl>
                                          </p:spTgt>
                                        </p:tgtEl>
                                        <p:attrNameLst>
                                          <p:attrName>r</p:attrName>
                                        </p:attrNameLst>
                                      </p:cBhvr>
                                    </p:animRot>
                                  </p:childTnLst>
                                </p:cTn>
                              </p:par>
                            </p:childTnLst>
                          </p:cTn>
                        </p:par>
                      </p:childTnLst>
                    </p:cTn>
                  </p:par>
                  <p:par>
                    <p:cTn id="11" fill="hold">
                      <p:stCondLst>
                        <p:cond delay="indefinite"/>
                      </p:stCondLst>
                      <p:childTnLst>
                        <p:par>
                          <p:cTn id="12" fill="hold">
                            <p:stCondLst>
                              <p:cond delay="0"/>
                            </p:stCondLst>
                            <p:childTnLst>
                              <p:par>
                                <p:cTn id="13" presetID="26" presetClass="entr" presetSubtype="0" fill="hold" nodeType="clickEffect">
                                  <p:stCondLst>
                                    <p:cond delay="0"/>
                                  </p:stCondLst>
                                  <p:childTnLst>
                                    <p:set>
                                      <p:cBhvr>
                                        <p:cTn id="14" dur="1" fill="hold">
                                          <p:stCondLst>
                                            <p:cond delay="0"/>
                                          </p:stCondLst>
                                        </p:cTn>
                                        <p:tgtEl>
                                          <p:spTgt spid="5">
                                            <p:txEl>
                                              <p:pRg st="1" end="1"/>
                                            </p:txEl>
                                          </p:spTgt>
                                        </p:tgtEl>
                                        <p:attrNameLst>
                                          <p:attrName>style.visibility</p:attrName>
                                        </p:attrNameLst>
                                      </p:cBhvr>
                                      <p:to>
                                        <p:strVal val="visible"/>
                                      </p:to>
                                    </p:set>
                                    <p:animEffect transition="in" filter="wipe(down)">
                                      <p:cBhvr>
                                        <p:cTn id="15" dur="580">
                                          <p:stCondLst>
                                            <p:cond delay="0"/>
                                          </p:stCondLst>
                                        </p:cTn>
                                        <p:tgtEl>
                                          <p:spTgt spid="5">
                                            <p:txEl>
                                              <p:pRg st="1" end="1"/>
                                            </p:txEl>
                                          </p:spTgt>
                                        </p:tgtEl>
                                      </p:cBhvr>
                                    </p:animEffect>
                                    <p:anim calcmode="lin" valueType="num">
                                      <p:cBhvr>
                                        <p:cTn id="16" dur="1822" tmFilter="0,0; 0.14,0.36; 0.43,0.73; 0.71,0.91; 1.0,1.0">
                                          <p:stCondLst>
                                            <p:cond delay="0"/>
                                          </p:stCondLst>
                                        </p:cTn>
                                        <p:tgtEl>
                                          <p:spTgt spid="5">
                                            <p:txEl>
                                              <p:pRg st="1" end="1"/>
                                            </p:txEl>
                                          </p:spTgt>
                                        </p:tgtEl>
                                        <p:attrNameLst>
                                          <p:attrName>ppt_x</p:attrName>
                                        </p:attrNameLst>
                                      </p:cBhvr>
                                      <p:tavLst>
                                        <p:tav tm="0">
                                          <p:val>
                                            <p:strVal val="#ppt_x-0.25"/>
                                          </p:val>
                                        </p:tav>
                                        <p:tav tm="100000">
                                          <p:val>
                                            <p:strVal val="#ppt_x"/>
                                          </p:val>
                                        </p:tav>
                                      </p:tavLst>
                                    </p:anim>
                                    <p:anim calcmode="lin" valueType="num">
                                      <p:cBhvr>
                                        <p:cTn id="17" dur="664" tmFilter="0.0,0.0; 0.25,0.07; 0.50,0.2; 0.75,0.467; 1.0,1.0">
                                          <p:stCondLst>
                                            <p:cond delay="0"/>
                                          </p:stCondLst>
                                        </p:cTn>
                                        <p:tgtEl>
                                          <p:spTgt spid="5">
                                            <p:txEl>
                                              <p:pRg st="1" end="1"/>
                                            </p:txEl>
                                          </p:spTgt>
                                        </p:tgtEl>
                                        <p:attrNameLst>
                                          <p:attrName>ppt_y</p:attrName>
                                        </p:attrNameLst>
                                      </p:cBhvr>
                                      <p:tavLst>
                                        <p:tav tm="0" fmla="#ppt_y-sin(pi*$)/3">
                                          <p:val>
                                            <p:fltVal val="0.5"/>
                                          </p:val>
                                        </p:tav>
                                        <p:tav tm="100000">
                                          <p:val>
                                            <p:fltVal val="1"/>
                                          </p:val>
                                        </p:tav>
                                      </p:tavLst>
                                    </p:anim>
                                    <p:anim calcmode="lin" valueType="num">
                                      <p:cBhvr>
                                        <p:cTn id="18" dur="664" tmFilter="0, 0; 0.125,0.2665; 0.25,0.4; 0.375,0.465; 0.5,0.5;  0.625,0.535; 0.75,0.6; 0.875,0.7335; 1,1">
                                          <p:stCondLst>
                                            <p:cond delay="664"/>
                                          </p:stCondLst>
                                        </p:cTn>
                                        <p:tgtEl>
                                          <p:spTgt spid="5">
                                            <p:txEl>
                                              <p:pRg st="1" end="1"/>
                                            </p:txEl>
                                          </p:spTgt>
                                        </p:tgtEl>
                                        <p:attrNameLst>
                                          <p:attrName>ppt_y</p:attrName>
                                        </p:attrNameLst>
                                      </p:cBhvr>
                                      <p:tavLst>
                                        <p:tav tm="0" fmla="#ppt_y-sin(pi*$)/9">
                                          <p:val>
                                            <p:fltVal val="0"/>
                                          </p:val>
                                        </p:tav>
                                        <p:tav tm="100000">
                                          <p:val>
                                            <p:fltVal val="1"/>
                                          </p:val>
                                        </p:tav>
                                      </p:tavLst>
                                    </p:anim>
                                    <p:anim calcmode="lin" valueType="num">
                                      <p:cBhvr>
                                        <p:cTn id="19" dur="332" tmFilter="0, 0; 0.125,0.2665; 0.25,0.4; 0.375,0.465; 0.5,0.5;  0.625,0.535; 0.75,0.6; 0.875,0.7335; 1,1">
                                          <p:stCondLst>
                                            <p:cond delay="1324"/>
                                          </p:stCondLst>
                                        </p:cTn>
                                        <p:tgtEl>
                                          <p:spTgt spid="5">
                                            <p:txEl>
                                              <p:pRg st="1" end="1"/>
                                            </p:txEl>
                                          </p:spTgt>
                                        </p:tgtEl>
                                        <p:attrNameLst>
                                          <p:attrName>ppt_y</p:attrName>
                                        </p:attrNameLst>
                                      </p:cBhvr>
                                      <p:tavLst>
                                        <p:tav tm="0" fmla="#ppt_y-sin(pi*$)/27">
                                          <p:val>
                                            <p:fltVal val="0"/>
                                          </p:val>
                                        </p:tav>
                                        <p:tav tm="100000">
                                          <p:val>
                                            <p:fltVal val="1"/>
                                          </p:val>
                                        </p:tav>
                                      </p:tavLst>
                                    </p:anim>
                                    <p:anim calcmode="lin" valueType="num">
                                      <p:cBhvr>
                                        <p:cTn id="20" dur="164" tmFilter="0, 0; 0.125,0.2665; 0.25,0.4; 0.375,0.465; 0.5,0.5;  0.625,0.535; 0.75,0.6; 0.875,0.7335; 1,1">
                                          <p:stCondLst>
                                            <p:cond delay="1656"/>
                                          </p:stCondLst>
                                        </p:cTn>
                                        <p:tgtEl>
                                          <p:spTgt spid="5">
                                            <p:txEl>
                                              <p:pRg st="1" end="1"/>
                                            </p:txEl>
                                          </p:spTgt>
                                        </p:tgtEl>
                                        <p:attrNameLst>
                                          <p:attrName>ppt_y</p:attrName>
                                        </p:attrNameLst>
                                      </p:cBhvr>
                                      <p:tavLst>
                                        <p:tav tm="0" fmla="#ppt_y-sin(pi*$)/81">
                                          <p:val>
                                            <p:fltVal val="0"/>
                                          </p:val>
                                        </p:tav>
                                        <p:tav tm="100000">
                                          <p:val>
                                            <p:fltVal val="1"/>
                                          </p:val>
                                        </p:tav>
                                      </p:tavLst>
                                    </p:anim>
                                    <p:animScale>
                                      <p:cBhvr>
                                        <p:cTn id="21" dur="26">
                                          <p:stCondLst>
                                            <p:cond delay="650"/>
                                          </p:stCondLst>
                                        </p:cTn>
                                        <p:tgtEl>
                                          <p:spTgt spid="5">
                                            <p:txEl>
                                              <p:pRg st="1" end="1"/>
                                            </p:txEl>
                                          </p:spTgt>
                                        </p:tgtEl>
                                      </p:cBhvr>
                                      <p:to x="100000" y="60000"/>
                                    </p:animScale>
                                    <p:animScale>
                                      <p:cBhvr>
                                        <p:cTn id="22" dur="166" decel="50000">
                                          <p:stCondLst>
                                            <p:cond delay="676"/>
                                          </p:stCondLst>
                                        </p:cTn>
                                        <p:tgtEl>
                                          <p:spTgt spid="5">
                                            <p:txEl>
                                              <p:pRg st="1" end="1"/>
                                            </p:txEl>
                                          </p:spTgt>
                                        </p:tgtEl>
                                      </p:cBhvr>
                                      <p:to x="100000" y="100000"/>
                                    </p:animScale>
                                    <p:animScale>
                                      <p:cBhvr>
                                        <p:cTn id="23" dur="26">
                                          <p:stCondLst>
                                            <p:cond delay="1312"/>
                                          </p:stCondLst>
                                        </p:cTn>
                                        <p:tgtEl>
                                          <p:spTgt spid="5">
                                            <p:txEl>
                                              <p:pRg st="1" end="1"/>
                                            </p:txEl>
                                          </p:spTgt>
                                        </p:tgtEl>
                                      </p:cBhvr>
                                      <p:to x="100000" y="80000"/>
                                    </p:animScale>
                                    <p:animScale>
                                      <p:cBhvr>
                                        <p:cTn id="24" dur="166" decel="50000">
                                          <p:stCondLst>
                                            <p:cond delay="1338"/>
                                          </p:stCondLst>
                                        </p:cTn>
                                        <p:tgtEl>
                                          <p:spTgt spid="5">
                                            <p:txEl>
                                              <p:pRg st="1" end="1"/>
                                            </p:txEl>
                                          </p:spTgt>
                                        </p:tgtEl>
                                      </p:cBhvr>
                                      <p:to x="100000" y="100000"/>
                                    </p:animScale>
                                    <p:animScale>
                                      <p:cBhvr>
                                        <p:cTn id="25" dur="26">
                                          <p:stCondLst>
                                            <p:cond delay="1642"/>
                                          </p:stCondLst>
                                        </p:cTn>
                                        <p:tgtEl>
                                          <p:spTgt spid="5">
                                            <p:txEl>
                                              <p:pRg st="1" end="1"/>
                                            </p:txEl>
                                          </p:spTgt>
                                        </p:tgtEl>
                                      </p:cBhvr>
                                      <p:to x="100000" y="90000"/>
                                    </p:animScale>
                                    <p:animScale>
                                      <p:cBhvr>
                                        <p:cTn id="26" dur="166" decel="50000">
                                          <p:stCondLst>
                                            <p:cond delay="1668"/>
                                          </p:stCondLst>
                                        </p:cTn>
                                        <p:tgtEl>
                                          <p:spTgt spid="5">
                                            <p:txEl>
                                              <p:pRg st="1" end="1"/>
                                            </p:txEl>
                                          </p:spTgt>
                                        </p:tgtEl>
                                      </p:cBhvr>
                                      <p:to x="100000" y="100000"/>
                                    </p:animScale>
                                    <p:animScale>
                                      <p:cBhvr>
                                        <p:cTn id="27" dur="26">
                                          <p:stCondLst>
                                            <p:cond delay="1808"/>
                                          </p:stCondLst>
                                        </p:cTn>
                                        <p:tgtEl>
                                          <p:spTgt spid="5">
                                            <p:txEl>
                                              <p:pRg st="1" end="1"/>
                                            </p:txEl>
                                          </p:spTgt>
                                        </p:tgtEl>
                                      </p:cBhvr>
                                      <p:to x="100000" y="95000"/>
                                    </p:animScale>
                                    <p:animScale>
                                      <p:cBhvr>
                                        <p:cTn id="28" dur="166" decel="50000">
                                          <p:stCondLst>
                                            <p:cond delay="1834"/>
                                          </p:stCondLst>
                                        </p:cTn>
                                        <p:tgtEl>
                                          <p:spTgt spid="5">
                                            <p:txEl>
                                              <p:pRg st="1" end="1"/>
                                            </p:txEl>
                                          </p:spTgt>
                                        </p:tgtEl>
                                      </p:cBhvr>
                                      <p:to x="100000" y="100000"/>
                                    </p:animScale>
                                  </p:childTnLst>
                                </p:cTn>
                              </p:par>
                            </p:childTnLst>
                          </p:cTn>
                        </p:par>
                      </p:childTnLst>
                    </p:cTn>
                  </p:par>
                  <p:par>
                    <p:cTn id="29" fill="hold">
                      <p:stCondLst>
                        <p:cond delay="indefinite"/>
                      </p:stCondLst>
                      <p:childTnLst>
                        <p:par>
                          <p:cTn id="30" fill="hold">
                            <p:stCondLst>
                              <p:cond delay="0"/>
                            </p:stCondLst>
                            <p:childTnLst>
                              <p:par>
                                <p:cTn id="31" presetID="23" presetClass="entr" presetSubtype="16" fill="hold" nodeType="clickEffect">
                                  <p:stCondLst>
                                    <p:cond delay="0"/>
                                  </p:stCondLst>
                                  <p:childTnLst>
                                    <p:set>
                                      <p:cBhvr>
                                        <p:cTn id="32" dur="1" fill="hold">
                                          <p:stCondLst>
                                            <p:cond delay="0"/>
                                          </p:stCondLst>
                                        </p:cTn>
                                        <p:tgtEl>
                                          <p:spTgt spid="5">
                                            <p:txEl>
                                              <p:pRg st="2" end="2"/>
                                            </p:txEl>
                                          </p:spTgt>
                                        </p:tgtEl>
                                        <p:attrNameLst>
                                          <p:attrName>style.visibility</p:attrName>
                                        </p:attrNameLst>
                                      </p:cBhvr>
                                      <p:to>
                                        <p:strVal val="visible"/>
                                      </p:to>
                                    </p:set>
                                    <p:anim calcmode="lin" valueType="num">
                                      <p:cBhvr>
                                        <p:cTn id="33" dur="500" fill="hold"/>
                                        <p:tgtEl>
                                          <p:spTgt spid="5">
                                            <p:txEl>
                                              <p:pRg st="2" end="2"/>
                                            </p:txEl>
                                          </p:spTgt>
                                        </p:tgtEl>
                                        <p:attrNameLst>
                                          <p:attrName>ppt_w</p:attrName>
                                        </p:attrNameLst>
                                      </p:cBhvr>
                                      <p:tavLst>
                                        <p:tav tm="0">
                                          <p:val>
                                            <p:fltVal val="0"/>
                                          </p:val>
                                        </p:tav>
                                        <p:tav tm="100000">
                                          <p:val>
                                            <p:strVal val="#ppt_w"/>
                                          </p:val>
                                        </p:tav>
                                      </p:tavLst>
                                    </p:anim>
                                    <p:anim calcmode="lin" valueType="num">
                                      <p:cBhvr>
                                        <p:cTn id="34" dur="500" fill="hold"/>
                                        <p:tgtEl>
                                          <p:spTgt spid="5">
                                            <p:txEl>
                                              <p:pRg st="2" end="2"/>
                                            </p:txEl>
                                          </p:spTgt>
                                        </p:tgtEl>
                                        <p:attrNameLst>
                                          <p:attrName>ppt_h</p:attrName>
                                        </p:attrNameLst>
                                      </p:cBhvr>
                                      <p:tavLst>
                                        <p:tav tm="0">
                                          <p:val>
                                            <p:fltVal val="0"/>
                                          </p:val>
                                        </p:tav>
                                        <p:tav tm="100000">
                                          <p:val>
                                            <p:strVal val="#ppt_h"/>
                                          </p:val>
                                        </p:tav>
                                      </p:tavLst>
                                    </p:anim>
                                  </p:childTnLst>
                                </p:cTn>
                              </p:par>
                            </p:childTnLst>
                          </p:cTn>
                        </p:par>
                      </p:childTnLst>
                    </p:cTn>
                  </p:par>
                  <p:par>
                    <p:cTn id="35" fill="hold">
                      <p:stCondLst>
                        <p:cond delay="indefinite"/>
                      </p:stCondLst>
                      <p:childTnLst>
                        <p:par>
                          <p:cTn id="36" fill="hold">
                            <p:stCondLst>
                              <p:cond delay="0"/>
                            </p:stCondLst>
                            <p:childTnLst>
                              <p:par>
                                <p:cTn id="37" presetID="5" presetClass="entr" presetSubtype="10" fill="hold" nodeType="clickEffect">
                                  <p:stCondLst>
                                    <p:cond delay="0"/>
                                  </p:stCondLst>
                                  <p:childTnLst>
                                    <p:set>
                                      <p:cBhvr>
                                        <p:cTn id="38" dur="1" fill="hold">
                                          <p:stCondLst>
                                            <p:cond delay="0"/>
                                          </p:stCondLst>
                                        </p:cTn>
                                        <p:tgtEl>
                                          <p:spTgt spid="5">
                                            <p:txEl>
                                              <p:pRg st="3" end="3"/>
                                            </p:txEl>
                                          </p:spTgt>
                                        </p:tgtEl>
                                        <p:attrNameLst>
                                          <p:attrName>style.visibility</p:attrName>
                                        </p:attrNameLst>
                                      </p:cBhvr>
                                      <p:to>
                                        <p:strVal val="visible"/>
                                      </p:to>
                                    </p:set>
                                    <p:animEffect transition="in" filter="checkerboard(across)">
                                      <p:cBhvr>
                                        <p:cTn id="39" dur="500"/>
                                        <p:tgtEl>
                                          <p:spTgt spid="5">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The North and the South</a:t>
            </a:r>
            <a:endParaRPr lang="en-US" dirty="0"/>
          </a:p>
        </p:txBody>
      </p:sp>
      <p:sp>
        <p:nvSpPr>
          <p:cNvPr id="3" name="Content Placeholder 2"/>
          <p:cNvSpPr>
            <a:spLocks noGrp="1"/>
          </p:cNvSpPr>
          <p:nvPr>
            <p:ph sz="half" idx="1"/>
          </p:nvPr>
        </p:nvSpPr>
        <p:spPr/>
        <p:txBody>
          <a:bodyPr/>
          <a:lstStyle/>
          <a:p>
            <a:pPr algn="ctr">
              <a:buNone/>
            </a:pPr>
            <a:r>
              <a:rPr lang="en-US" sz="4400" b="1" u="sng" dirty="0" smtClean="0">
                <a:solidFill>
                  <a:srgbClr val="C00000"/>
                </a:solidFill>
                <a:latin typeface="+mj-lt"/>
              </a:rPr>
              <a:t>Union</a:t>
            </a:r>
            <a:r>
              <a:rPr lang="en-US" dirty="0" smtClean="0"/>
              <a:t> </a:t>
            </a:r>
          </a:p>
          <a:p>
            <a:pPr>
              <a:buFont typeface="Wingdings" pitchFamily="2" charset="2"/>
              <a:buChar char="Ø"/>
            </a:pPr>
            <a:r>
              <a:rPr lang="en-US" b="1" dirty="0" smtClean="0"/>
              <a:t>23,049 casualties</a:t>
            </a:r>
          </a:p>
          <a:p>
            <a:pPr>
              <a:buFont typeface="Wingdings" pitchFamily="2" charset="2"/>
              <a:buChar char="Ø"/>
            </a:pPr>
            <a:r>
              <a:rPr lang="en-US" b="1" dirty="0" smtClean="0"/>
              <a:t>90,000 men</a:t>
            </a:r>
          </a:p>
          <a:p>
            <a:pPr>
              <a:buFont typeface="Wingdings" pitchFamily="2" charset="2"/>
              <a:buChar char="Ø"/>
            </a:pPr>
            <a:endParaRPr lang="en-US" dirty="0"/>
          </a:p>
        </p:txBody>
      </p:sp>
      <p:sp>
        <p:nvSpPr>
          <p:cNvPr id="4" name="Content Placeholder 3"/>
          <p:cNvSpPr>
            <a:spLocks noGrp="1"/>
          </p:cNvSpPr>
          <p:nvPr>
            <p:ph sz="half" idx="2"/>
          </p:nvPr>
        </p:nvSpPr>
        <p:spPr/>
        <p:txBody>
          <a:bodyPr/>
          <a:lstStyle/>
          <a:p>
            <a:pPr algn="ctr">
              <a:buNone/>
            </a:pPr>
            <a:r>
              <a:rPr lang="en-US" sz="4400" b="1" u="sng" dirty="0" smtClean="0">
                <a:solidFill>
                  <a:srgbClr val="C00000"/>
                </a:solidFill>
                <a:latin typeface="+mj-lt"/>
              </a:rPr>
              <a:t>Confederates</a:t>
            </a:r>
          </a:p>
          <a:p>
            <a:pPr>
              <a:buFont typeface="Wingdings" pitchFamily="2" charset="2"/>
              <a:buChar char="Ø"/>
            </a:pPr>
            <a:r>
              <a:rPr lang="en-US" b="1" dirty="0" smtClean="0"/>
              <a:t>28,063 casualties</a:t>
            </a:r>
          </a:p>
          <a:p>
            <a:pPr>
              <a:buFont typeface="Wingdings" pitchFamily="2" charset="2"/>
              <a:buChar char="Ø"/>
            </a:pPr>
            <a:r>
              <a:rPr lang="en-US" b="1" dirty="0" smtClean="0"/>
              <a:t>75,000 men</a:t>
            </a:r>
            <a:endParaRPr lang="en-US" dirty="0" smtClean="0"/>
          </a:p>
          <a:p>
            <a:pPr>
              <a:buNone/>
            </a:pPr>
            <a:r>
              <a:rPr lang="en-US" dirty="0" smtClean="0"/>
              <a:t> </a:t>
            </a:r>
            <a:endParaRPr lang="en-US" dirty="0"/>
          </a:p>
        </p:txBody>
      </p:sp>
      <p:pic>
        <p:nvPicPr>
          <p:cNvPr id="5" name="Picture 4" descr="Battle-of-Gettysburg.jpg"/>
          <p:cNvPicPr>
            <a:picLocks noChangeAspect="1"/>
          </p:cNvPicPr>
          <p:nvPr/>
        </p:nvPicPr>
        <p:blipFill>
          <a:blip r:embed="rId2"/>
          <a:stretch>
            <a:fillRect/>
          </a:stretch>
        </p:blipFill>
        <p:spPr>
          <a:xfrm>
            <a:off x="990600" y="3505200"/>
            <a:ext cx="7086600" cy="3072384"/>
          </a:xfrm>
          <a:prstGeom prst="rect">
            <a:avLst/>
          </a:prstGeom>
        </p:spPr>
      </p:pic>
    </p:spTree>
  </p:cSld>
  <p:clrMapOvr>
    <a:masterClrMapping/>
  </p:clrMapOvr>
  <p:transition>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box(in)">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blinds(horizontal)">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56" presetClass="entr" presetSubtype="0" fill="hold" nodeType="clickEffect">
                                  <p:stCondLst>
                                    <p:cond delay="0"/>
                                  </p:stCondLst>
                                  <p:iterate type="lt">
                                    <p:tmPct val="10000"/>
                                  </p:iterate>
                                  <p:childTnLst>
                                    <p:set>
                                      <p:cBhvr>
                                        <p:cTn id="16" dur="1" fill="hold">
                                          <p:stCondLst>
                                            <p:cond delay="0"/>
                                          </p:stCondLst>
                                        </p:cTn>
                                        <p:tgtEl>
                                          <p:spTgt spid="4">
                                            <p:txEl>
                                              <p:pRg st="1" end="1"/>
                                            </p:txEl>
                                          </p:spTgt>
                                        </p:tgtEl>
                                        <p:attrNameLst>
                                          <p:attrName>style.visibility</p:attrName>
                                        </p:attrNameLst>
                                      </p:cBhvr>
                                      <p:to>
                                        <p:strVal val="visible"/>
                                      </p:to>
                                    </p:set>
                                    <p:anim by="(-#ppt_w*2)" calcmode="lin" valueType="num">
                                      <p:cBhvr rctx="PPT">
                                        <p:cTn id="17" dur="500" autoRev="1" fill="hold">
                                          <p:stCondLst>
                                            <p:cond delay="0"/>
                                          </p:stCondLst>
                                        </p:cTn>
                                        <p:tgtEl>
                                          <p:spTgt spid="4">
                                            <p:txEl>
                                              <p:pRg st="1" end="1"/>
                                            </p:txEl>
                                          </p:spTgt>
                                        </p:tgtEl>
                                        <p:attrNameLst>
                                          <p:attrName>ppt_w</p:attrName>
                                        </p:attrNameLst>
                                      </p:cBhvr>
                                    </p:anim>
                                    <p:anim by="(#ppt_w*0.50)" calcmode="lin" valueType="num">
                                      <p:cBhvr>
                                        <p:cTn id="18" dur="500" decel="50000" autoRev="1" fill="hold">
                                          <p:stCondLst>
                                            <p:cond delay="0"/>
                                          </p:stCondLst>
                                        </p:cTn>
                                        <p:tgtEl>
                                          <p:spTgt spid="4">
                                            <p:txEl>
                                              <p:pRg st="1" end="1"/>
                                            </p:txEl>
                                          </p:spTgt>
                                        </p:tgtEl>
                                        <p:attrNameLst>
                                          <p:attrName>ppt_x</p:attrName>
                                        </p:attrNameLst>
                                      </p:cBhvr>
                                    </p:anim>
                                    <p:anim from="(-#ppt_h/2)" to="(#ppt_y)" calcmode="lin" valueType="num">
                                      <p:cBhvr>
                                        <p:cTn id="19" dur="1000" fill="hold">
                                          <p:stCondLst>
                                            <p:cond delay="0"/>
                                          </p:stCondLst>
                                        </p:cTn>
                                        <p:tgtEl>
                                          <p:spTgt spid="4">
                                            <p:txEl>
                                              <p:pRg st="1" end="1"/>
                                            </p:txEl>
                                          </p:spTgt>
                                        </p:tgtEl>
                                        <p:attrNameLst>
                                          <p:attrName>ppt_y</p:attrName>
                                        </p:attrNameLst>
                                      </p:cBhvr>
                                    </p:anim>
                                    <p:animRot by="21600000">
                                      <p:cBhvr>
                                        <p:cTn id="20" dur="1000" fill="hold">
                                          <p:stCondLst>
                                            <p:cond delay="0"/>
                                          </p:stCondLst>
                                        </p:cTn>
                                        <p:tgtEl>
                                          <p:spTgt spid="4">
                                            <p:txEl>
                                              <p:pRg st="1" end="1"/>
                                            </p:txEl>
                                          </p:spTgt>
                                        </p:tgtEl>
                                        <p:attrNameLst>
                                          <p:attrName>r</p:attrName>
                                        </p:attrNameLst>
                                      </p:cBhvr>
                                    </p:animRot>
                                  </p:childTnLst>
                                </p:cTn>
                              </p:par>
                            </p:childTnLst>
                          </p:cTn>
                        </p:par>
                      </p:childTnLst>
                    </p:cTn>
                  </p:par>
                  <p:par>
                    <p:cTn id="21" fill="hold">
                      <p:stCondLst>
                        <p:cond delay="indefinite"/>
                      </p:stCondLst>
                      <p:childTnLst>
                        <p:par>
                          <p:cTn id="22" fill="hold">
                            <p:stCondLst>
                              <p:cond delay="0"/>
                            </p:stCondLst>
                            <p:childTnLst>
                              <p:par>
                                <p:cTn id="23" presetID="56" presetClass="entr" presetSubtype="0" fill="hold" nodeType="clickEffect">
                                  <p:stCondLst>
                                    <p:cond delay="0"/>
                                  </p:stCondLst>
                                  <p:iterate type="lt">
                                    <p:tmPct val="10000"/>
                                  </p:iterate>
                                  <p:childTnLst>
                                    <p:set>
                                      <p:cBhvr>
                                        <p:cTn id="24" dur="1" fill="hold">
                                          <p:stCondLst>
                                            <p:cond delay="0"/>
                                          </p:stCondLst>
                                        </p:cTn>
                                        <p:tgtEl>
                                          <p:spTgt spid="4">
                                            <p:txEl>
                                              <p:pRg st="2" end="2"/>
                                            </p:txEl>
                                          </p:spTgt>
                                        </p:tgtEl>
                                        <p:attrNameLst>
                                          <p:attrName>style.visibility</p:attrName>
                                        </p:attrNameLst>
                                      </p:cBhvr>
                                      <p:to>
                                        <p:strVal val="visible"/>
                                      </p:to>
                                    </p:set>
                                    <p:anim by="(-#ppt_w*2)" calcmode="lin" valueType="num">
                                      <p:cBhvr rctx="PPT">
                                        <p:cTn id="25" dur="500" autoRev="1" fill="hold">
                                          <p:stCondLst>
                                            <p:cond delay="0"/>
                                          </p:stCondLst>
                                        </p:cTn>
                                        <p:tgtEl>
                                          <p:spTgt spid="4">
                                            <p:txEl>
                                              <p:pRg st="2" end="2"/>
                                            </p:txEl>
                                          </p:spTgt>
                                        </p:tgtEl>
                                        <p:attrNameLst>
                                          <p:attrName>ppt_w</p:attrName>
                                        </p:attrNameLst>
                                      </p:cBhvr>
                                    </p:anim>
                                    <p:anim by="(#ppt_w*0.50)" calcmode="lin" valueType="num">
                                      <p:cBhvr>
                                        <p:cTn id="26" dur="500" decel="50000" autoRev="1" fill="hold">
                                          <p:stCondLst>
                                            <p:cond delay="0"/>
                                          </p:stCondLst>
                                        </p:cTn>
                                        <p:tgtEl>
                                          <p:spTgt spid="4">
                                            <p:txEl>
                                              <p:pRg st="2" end="2"/>
                                            </p:txEl>
                                          </p:spTgt>
                                        </p:tgtEl>
                                        <p:attrNameLst>
                                          <p:attrName>ppt_x</p:attrName>
                                        </p:attrNameLst>
                                      </p:cBhvr>
                                    </p:anim>
                                    <p:anim from="(-#ppt_h/2)" to="(#ppt_y)" calcmode="lin" valueType="num">
                                      <p:cBhvr>
                                        <p:cTn id="27" dur="1000" fill="hold">
                                          <p:stCondLst>
                                            <p:cond delay="0"/>
                                          </p:stCondLst>
                                        </p:cTn>
                                        <p:tgtEl>
                                          <p:spTgt spid="4">
                                            <p:txEl>
                                              <p:pRg st="2" end="2"/>
                                            </p:txEl>
                                          </p:spTgt>
                                        </p:tgtEl>
                                        <p:attrNameLst>
                                          <p:attrName>ppt_y</p:attrName>
                                        </p:attrNameLst>
                                      </p:cBhvr>
                                    </p:anim>
                                    <p:animRot by="21600000">
                                      <p:cBhvr>
                                        <p:cTn id="28" dur="1000" fill="hold">
                                          <p:stCondLst>
                                            <p:cond delay="0"/>
                                          </p:stCondLst>
                                        </p:cTn>
                                        <p:tgtEl>
                                          <p:spTgt spid="4">
                                            <p:txEl>
                                              <p:pRg st="2" end="2"/>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Content Placeholder 10" descr="gettysburg.jpg"/>
          <p:cNvPicPr>
            <a:picLocks noGrp="1" noChangeAspect="1"/>
          </p:cNvPicPr>
          <p:nvPr>
            <p:ph sz="quarter" idx="2"/>
          </p:nvPr>
        </p:nvPicPr>
        <p:blipFill>
          <a:blip r:embed="rId2"/>
          <a:stretch>
            <a:fillRect/>
          </a:stretch>
        </p:blipFill>
        <p:spPr>
          <a:xfrm>
            <a:off x="1905000" y="228600"/>
            <a:ext cx="5410200" cy="3205152"/>
          </a:xfrm>
        </p:spPr>
      </p:pic>
      <p:sp>
        <p:nvSpPr>
          <p:cNvPr id="10" name="Content Placeholder 9"/>
          <p:cNvSpPr>
            <a:spLocks noGrp="1"/>
          </p:cNvSpPr>
          <p:nvPr>
            <p:ph sz="quarter" idx="4"/>
          </p:nvPr>
        </p:nvSpPr>
        <p:spPr>
          <a:xfrm>
            <a:off x="152400" y="3733800"/>
            <a:ext cx="8727830" cy="3124200"/>
          </a:xfrm>
        </p:spPr>
        <p:txBody>
          <a:bodyPr>
            <a:normAutofit fontScale="85000" lnSpcReduction="20000"/>
          </a:bodyPr>
          <a:lstStyle/>
          <a:p>
            <a:pPr>
              <a:buNone/>
            </a:pPr>
            <a:r>
              <a:rPr lang="en-US" dirty="0" smtClean="0"/>
              <a:t>	The </a:t>
            </a:r>
            <a:r>
              <a:rPr lang="en-US" dirty="0" smtClean="0"/>
              <a:t>South wanted to take the battle to the North so </a:t>
            </a:r>
            <a:r>
              <a:rPr lang="en-US" dirty="0" smtClean="0"/>
              <a:t>Lee marched his men to </a:t>
            </a:r>
            <a:r>
              <a:rPr lang="en-US" dirty="0" smtClean="0"/>
              <a:t>G</a:t>
            </a:r>
            <a:r>
              <a:rPr lang="en-US" dirty="0" smtClean="0"/>
              <a:t>ettysburg. The South was trying to get goods so they attacks the North. Meade's army tried to cut them off from the goods. Meade was able to cut off the South from th</a:t>
            </a:r>
            <a:r>
              <a:rPr lang="en-US" dirty="0" smtClean="0"/>
              <a:t>e rail roads. The South pushed the North back to cemetery hill. The North set up a defensive position. The South kept attacking and the union was just shifting their flanks around. At the end of the day a union general rushed troops straight in and held the position for a day. The next day both sides fired artillery fire at each other. The South ran out and stopped firing then the North stopped firing. The South sent troops straight in thinking that the North was out too. When the South got close the North started firing again and whipped out the South’s army. </a:t>
            </a:r>
            <a:endParaRPr lang="en-US" dirty="0"/>
          </a:p>
        </p:txBody>
      </p:sp>
    </p:spTree>
  </p:cSld>
  <p:clrMapOvr>
    <a:masterClrMapping/>
  </p:clrMapOvr>
  <p:transition>
    <p:zoom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grpId="0" nodeType="clickEffect">
                                  <p:stCondLst>
                                    <p:cond delay="0"/>
                                  </p:stCondLst>
                                  <p:childTnLst>
                                    <p:set>
                                      <p:cBhvr>
                                        <p:cTn id="6" dur="1" fill="hold">
                                          <p:stCondLst>
                                            <p:cond delay="0"/>
                                          </p:stCondLst>
                                        </p:cTn>
                                        <p:tgtEl>
                                          <p:spTgt spid="10">
                                            <p:txEl>
                                              <p:pRg st="0" end="0"/>
                                            </p:txEl>
                                          </p:spTgt>
                                        </p:tgtEl>
                                        <p:attrNameLst>
                                          <p:attrName>style.visibility</p:attrName>
                                        </p:attrNameLst>
                                      </p:cBhvr>
                                      <p:to>
                                        <p:strVal val="visible"/>
                                      </p:to>
                                    </p:set>
                                    <p:animEffect transition="in" filter="diamond(in)">
                                      <p:cBhvr>
                                        <p:cTn id="7" dur="20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Resources</a:t>
            </a:r>
            <a:endParaRPr lang="en-US" dirty="0"/>
          </a:p>
        </p:txBody>
      </p:sp>
      <p:sp>
        <p:nvSpPr>
          <p:cNvPr id="3" name="Content Placeholder 2"/>
          <p:cNvSpPr>
            <a:spLocks noGrp="1"/>
          </p:cNvSpPr>
          <p:nvPr>
            <p:ph idx="1"/>
          </p:nvPr>
        </p:nvSpPr>
        <p:spPr/>
        <p:txBody>
          <a:bodyPr/>
          <a:lstStyle/>
          <a:p>
            <a:r>
              <a:rPr lang="en-US" dirty="0" smtClean="0">
                <a:hlinkClick r:id="rId2"/>
              </a:rPr>
              <a:t>http://</a:t>
            </a:r>
            <a:r>
              <a:rPr lang="en-US" dirty="0" smtClean="0">
                <a:hlinkClick r:id="rId2"/>
              </a:rPr>
              <a:t>www.eyewitnesstohistory.com/gtburg.htm</a:t>
            </a:r>
            <a:endParaRPr lang="en-US" dirty="0" smtClean="0"/>
          </a:p>
          <a:p>
            <a:r>
              <a:rPr lang="en-US" dirty="0" smtClean="0"/>
              <a:t>Picture Resources </a:t>
            </a:r>
          </a:p>
          <a:p>
            <a:pPr lvl="1"/>
            <a:r>
              <a:rPr lang="en-US" dirty="0" smtClean="0">
                <a:hlinkClick r:id="rId3"/>
              </a:rPr>
              <a:t>http://www.cristyli.com/?</a:t>
            </a:r>
            <a:r>
              <a:rPr lang="en-US" dirty="0" smtClean="0">
                <a:hlinkClick r:id="rId3"/>
              </a:rPr>
              <a:t>p=8386</a:t>
            </a:r>
            <a:endParaRPr lang="en-US" dirty="0" smtClean="0"/>
          </a:p>
          <a:p>
            <a:pPr lvl="1"/>
            <a:r>
              <a:rPr lang="en-US" dirty="0" smtClean="0"/>
              <a:t>http://www.artvalue.com/auctionresult--</a:t>
            </a:r>
            <a:r>
              <a:rPr lang="en-US" dirty="0" smtClean="0"/>
              <a:t>pacheco-ferdie-act-1983-1985-u-picket-s-charge-the-battle-of-956787.htm</a:t>
            </a:r>
          </a:p>
        </p:txBody>
      </p:sp>
    </p:spTree>
  </p:cSld>
  <p:clrMapOvr>
    <a:masterClrMapping/>
  </p:clrMapOvr>
  <p:transition>
    <p:wheel spokes="8"/>
  </p:transition>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Verve">
  <a:themeElements>
    <a:clrScheme name="Custom 1">
      <a:dk1>
        <a:sysClr val="windowText" lastClr="000000"/>
      </a:dk1>
      <a:lt1>
        <a:sysClr val="window" lastClr="FFFFFF"/>
      </a:lt1>
      <a:dk2>
        <a:srgbClr val="3B3B3B"/>
      </a:dk2>
      <a:lt2>
        <a:srgbClr val="D4D2D0"/>
      </a:lt2>
      <a:accent1>
        <a:srgbClr val="FF0000"/>
      </a:accent1>
      <a:accent2>
        <a:srgbClr val="CCAF0A"/>
      </a:accent2>
      <a:accent3>
        <a:srgbClr val="8D89A4"/>
      </a:accent3>
      <a:accent4>
        <a:srgbClr val="748560"/>
      </a:accent4>
      <a:accent5>
        <a:srgbClr val="9E9273"/>
      </a:accent5>
      <a:accent6>
        <a:srgbClr val="7E848D"/>
      </a:accent6>
      <a:hlink>
        <a:srgbClr val="00C8C3"/>
      </a:hlink>
      <a:folHlink>
        <a:srgbClr val="A116E0"/>
      </a:folHlink>
    </a:clrScheme>
    <a:fontScheme name="Technic">
      <a:majorFont>
        <a:latin typeface="Franklin Gothic Book"/>
        <a:ea typeface=""/>
        <a:cs typeface=""/>
        <a:font script="Jpan" typeface="ＭＳ Ｐゴシック"/>
        <a:font script="Hang" typeface="HY견고딕"/>
        <a:font script="Hans" typeface="宋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HGｺﾞｼｯｸM"/>
        <a:font script="Hang" typeface="HY중고딕"/>
        <a:font script="Hans" typeface="黑体"/>
        <a:font script="Hant" typeface="微軟正黑體"/>
        <a:font script="Arab" typeface="Tahoma"/>
        <a:font script="Hebr" typeface="Levenim MT"/>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8000"/>
                <a:satMod val="230000"/>
              </a:schemeClr>
            </a:gs>
            <a:gs pos="60000">
              <a:schemeClr val="phClr">
                <a:shade val="92000"/>
                <a:satMod val="230000"/>
              </a:schemeClr>
            </a:gs>
            <a:gs pos="100000">
              <a:schemeClr val="phClr">
                <a:tint val="85000"/>
                <a:satMod val="400000"/>
              </a:schemeClr>
            </a:gs>
          </a:gsLst>
          <a:lin ang="5400000" scaled="0"/>
        </a:gradFill>
        <a:blipFill>
          <a:blip xmlns:r="http://schemas.openxmlformats.org/officeDocument/2006/relationships" r:embed="rId1">
            <a:duotone>
              <a:schemeClr val="phClr">
                <a:shade val="1200"/>
                <a:satMod val="150000"/>
              </a:schemeClr>
              <a:schemeClr val="phClr">
                <a:tint val="90000"/>
                <a:satMod val="150000"/>
              </a:schemeClr>
            </a:duotone>
          </a:blip>
          <a:tile tx="0" ty="0" sx="70000" sy="7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Verve</Template>
  <TotalTime>84</TotalTime>
  <Words>94</Words>
  <Application>Microsoft Office PowerPoint</Application>
  <PresentationFormat>On-screen Show (4:3)</PresentationFormat>
  <Paragraphs>23</Paragraphs>
  <Slides>5</Slides>
  <Notes>0</Notes>
  <HiddenSlides>0</HiddenSlides>
  <MMClips>0</MMClips>
  <ScaleCrop>false</ScaleCrop>
  <HeadingPairs>
    <vt:vector size="4" baseType="variant">
      <vt:variant>
        <vt:lpstr>Theme</vt:lpstr>
      </vt:variant>
      <vt:variant>
        <vt:i4>1</vt:i4>
      </vt:variant>
      <vt:variant>
        <vt:lpstr>Slide Titles</vt:lpstr>
      </vt:variant>
      <vt:variant>
        <vt:i4>5</vt:i4>
      </vt:variant>
    </vt:vector>
  </HeadingPairs>
  <TitlesOfParts>
    <vt:vector size="6" baseType="lpstr">
      <vt:lpstr>Verve</vt:lpstr>
      <vt:lpstr>The Battle of Gettysburg </vt:lpstr>
      <vt:lpstr>The Turning point in the War</vt:lpstr>
      <vt:lpstr>The North and the South</vt:lpstr>
      <vt:lpstr>Slide 4</vt:lpstr>
      <vt:lpstr>Resources</vt:lpstr>
    </vt:vector>
  </TitlesOfParts>
  <Company>CCS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Battle of Gettysburg </dc:title>
  <dc:creator>CHSA115</dc:creator>
  <cp:lastModifiedBy>User</cp:lastModifiedBy>
  <cp:revision>10</cp:revision>
  <dcterms:created xsi:type="dcterms:W3CDTF">2011-09-13T12:41:59Z</dcterms:created>
  <dcterms:modified xsi:type="dcterms:W3CDTF">2011-09-13T16:06:00Z</dcterms:modified>
</cp:coreProperties>
</file>