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6CD45A-50C5-4759-9792-414BE2D667AA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899F20C-0671-4B76-8D9F-759B3EB0F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Emily </a:t>
            </a:r>
            <a:r>
              <a:rPr lang="en-US" dirty="0" err="1" smtClean="0"/>
              <a:t>Barnhouse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Battle of Chattanooga</a:t>
            </a:r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Lasted from November 23</a:t>
            </a:r>
            <a:r>
              <a:rPr lang="en-US" baseline="30000" dirty="0" smtClean="0"/>
              <a:t>rd</a:t>
            </a:r>
            <a:r>
              <a:rPr lang="en-US" dirty="0" smtClean="0"/>
              <a:t> to 25</a:t>
            </a:r>
            <a:r>
              <a:rPr lang="en-US" baseline="30000" dirty="0" smtClean="0"/>
              <a:t>th</a:t>
            </a:r>
            <a:r>
              <a:rPr lang="en-US" dirty="0" smtClean="0"/>
              <a:t>, 1863</a:t>
            </a:r>
          </a:p>
          <a:p>
            <a:r>
              <a:rPr lang="en-US" dirty="0" smtClean="0"/>
              <a:t>Located in Hamilton County and City of Chattanooga</a:t>
            </a:r>
          </a:p>
          <a:p>
            <a:r>
              <a:rPr lang="en-US" dirty="0" smtClean="0"/>
              <a:t>The generals involved in the battle were Maj. Gen. Grant and Gen. Bragg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hattanoogagrantbraxtonbrag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2971800"/>
            <a:ext cx="4648200" cy="33268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53340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http://civilwarinvirginia.wordpress.com/2011/04/06/november-23-25-1863-union-forces-under-general-ulysses-s-grant-defeat-confederate-forces-under-general-braxton-bragg-at-the-battle-of-chattanooga/</a:t>
            </a:r>
            <a:endParaRPr lang="en-US" sz="1200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72000"/>
          </a:xfrm>
        </p:spPr>
        <p:txBody>
          <a:bodyPr/>
          <a:lstStyle/>
          <a:p>
            <a:r>
              <a:rPr lang="en-US" dirty="0" smtClean="0"/>
              <a:t>Major General Grant had received </a:t>
            </a:r>
            <a:r>
              <a:rPr lang="en-US" dirty="0" err="1" smtClean="0"/>
              <a:t>oreders</a:t>
            </a:r>
            <a:r>
              <a:rPr lang="en-US" dirty="0" smtClean="0"/>
              <a:t> to reinforce Chattanooga with was under siege by General Bragg.</a:t>
            </a:r>
          </a:p>
          <a:p>
            <a:r>
              <a:rPr lang="en-US" dirty="0" smtClean="0"/>
              <a:t>On November 23</a:t>
            </a:r>
            <a:r>
              <a:rPr lang="en-US" baseline="30000" dirty="0" smtClean="0"/>
              <a:t>rd</a:t>
            </a:r>
            <a:r>
              <a:rPr lang="en-US" dirty="0" smtClean="0"/>
              <a:t>-24</a:t>
            </a:r>
            <a:r>
              <a:rPr lang="en-US" baseline="30000" dirty="0" smtClean="0"/>
              <a:t>th</a:t>
            </a:r>
            <a:r>
              <a:rPr lang="en-US" dirty="0" smtClean="0"/>
              <a:t> Union force captured Orchard Knob and Lookout Mountain </a:t>
            </a:r>
          </a:p>
          <a:p>
            <a:endParaRPr lang="en-US" dirty="0"/>
          </a:p>
        </p:txBody>
      </p:sp>
      <p:pic>
        <p:nvPicPr>
          <p:cNvPr id="4" name="Picture 3" descr="imagesCAOVTWK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362200"/>
            <a:ext cx="2895600" cy="40906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8600" y="6172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http://www.flickr.com/photos/cwpt/sets/72157613317807101/detail/</a:t>
            </a:r>
            <a:endParaRPr lang="en-US" sz="1000" dirty="0"/>
          </a:p>
        </p:txBody>
      </p:sp>
      <p:pic>
        <p:nvPicPr>
          <p:cNvPr id="7" name="Picture 6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2362200"/>
            <a:ext cx="3771900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14800" y="4876800"/>
            <a:ext cx="266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digitalgallery.nypl.org/nypldigital/dgkeysearchdetail.cfm?trg=1&amp;strucID=702689&amp;imageID=813361&amp;word=Campaigns%20%26%20battles%20--%20Tennessee%20--%20Chattanooga%20--%201863&amp;s=3&amp;notword=&amp;d=&amp;c=&amp;f=2&amp;k=0&amp;lWord=&amp;lField=&amp;sScope=&amp;sLevel=&amp;sLabel=&amp;total=8&amp;num=0&amp;imgs=20&amp;pNum=&amp;pos=4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72000"/>
          </a:xfrm>
        </p:spPr>
        <p:txBody>
          <a:bodyPr/>
          <a:lstStyle/>
          <a:p>
            <a:r>
              <a:rPr lang="en-US" dirty="0" smtClean="0"/>
              <a:t>On November 25</a:t>
            </a:r>
            <a:r>
              <a:rPr lang="en-US" baseline="30000" dirty="0" smtClean="0"/>
              <a:t>th</a:t>
            </a:r>
            <a:r>
              <a:rPr lang="en-US" dirty="0" smtClean="0"/>
              <a:t> the Union assaulted  and broke through the Confederates position at Missionary Ridge </a:t>
            </a:r>
          </a:p>
          <a:p>
            <a:r>
              <a:rPr lang="en-US" dirty="0" smtClean="0"/>
              <a:t>Union Victory</a:t>
            </a:r>
          </a:p>
          <a:p>
            <a:r>
              <a:rPr lang="en-US" dirty="0" smtClean="0"/>
              <a:t>12, 485 casualties, 5,815 union and 6,670 Confederates</a:t>
            </a:r>
            <a:endParaRPr lang="en-US" dirty="0"/>
          </a:p>
        </p:txBody>
      </p:sp>
      <p:pic>
        <p:nvPicPr>
          <p:cNvPr id="1026" name="Picture 2" descr="Lo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133600"/>
            <a:ext cx="6610995" cy="4333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257800"/>
            <a:ext cx="914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http://usa-civil-war.com/West/Missionary_Ridge/missionary_ridge.html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7924800" y="2133600"/>
            <a:ext cx="1219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http://www.nps.gov/hps/abpp/battles/tn024.htm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</TotalTime>
  <Words>135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The Battle of Chattanooga</vt:lpstr>
      <vt:lpstr>Slide 2</vt:lpstr>
      <vt:lpstr>Slide 3</vt:lpstr>
      <vt:lpstr>Slide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Chattanooga</dc:title>
  <dc:creator>Barnhouse</dc:creator>
  <cp:lastModifiedBy>Barnhouse</cp:lastModifiedBy>
  <cp:revision>7</cp:revision>
  <dcterms:created xsi:type="dcterms:W3CDTF">2011-09-13T02:46:35Z</dcterms:created>
  <dcterms:modified xsi:type="dcterms:W3CDTF">2011-09-15T02:35:19Z</dcterms:modified>
</cp:coreProperties>
</file>