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58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86745-1704-48B7-B773-3191EB8C31FB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24975-80C2-4CC1-87A1-6543612A2AA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86745-1704-48B7-B773-3191EB8C31FB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24975-80C2-4CC1-87A1-6543612A2A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86745-1704-48B7-B773-3191EB8C31FB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24975-80C2-4CC1-87A1-6543612A2A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86745-1704-48B7-B773-3191EB8C31FB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24975-80C2-4CC1-87A1-6543612A2A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86745-1704-48B7-B773-3191EB8C31FB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24975-80C2-4CC1-87A1-6543612A2AA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86745-1704-48B7-B773-3191EB8C31FB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24975-80C2-4CC1-87A1-6543612A2A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86745-1704-48B7-B773-3191EB8C31FB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24975-80C2-4CC1-87A1-6543612A2AAF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86745-1704-48B7-B773-3191EB8C31FB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24975-80C2-4CC1-87A1-6543612A2A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86745-1704-48B7-B773-3191EB8C31FB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24975-80C2-4CC1-87A1-6543612A2A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86745-1704-48B7-B773-3191EB8C31FB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24975-80C2-4CC1-87A1-6543612A2AA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86745-1704-48B7-B773-3191EB8C31FB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24975-80C2-4CC1-87A1-6543612A2A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9FC86745-1704-48B7-B773-3191EB8C31FB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E824975-80C2-4CC1-87A1-6543612A2AA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BATTLE OF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724400"/>
            <a:ext cx="6858000" cy="9906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/>
              <a:t>CHANCELLORSVILLE</a:t>
            </a:r>
            <a:endParaRPr lang="en-US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67200" y="2057400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VS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132" y="914400"/>
            <a:ext cx="3009850" cy="1588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527" y="914400"/>
            <a:ext cx="3120273" cy="1600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6733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572000"/>
            <a:ext cx="6781800" cy="1600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KEY UNION COMMANDERS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85800"/>
            <a:ext cx="1770888" cy="316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8902" y="3848100"/>
            <a:ext cx="909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Maj. Gen.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865820" y="4050268"/>
            <a:ext cx="15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Joseph Hooker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15" y="685800"/>
            <a:ext cx="1665808" cy="316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027153" y="3810000"/>
            <a:ext cx="864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Maj. Gen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571515" y="4012168"/>
            <a:ext cx="1775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John F. Reynolds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685800"/>
            <a:ext cx="1694105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945640" y="3848099"/>
            <a:ext cx="909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Maj. Gen.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563015" y="4050268"/>
            <a:ext cx="17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Darius N. Couch</a:t>
            </a:r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10" y="5364774"/>
            <a:ext cx="1237490" cy="655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8180" y="5364774"/>
            <a:ext cx="1238250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969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0"/>
            <a:ext cx="7772400" cy="16002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KEY CONFEDERATE COMMANDERS</a:t>
            </a:r>
            <a:endParaRPr lang="en-US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20" y="5410200"/>
            <a:ext cx="1262680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410200"/>
            <a:ext cx="1262063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0" y="3854908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Gen.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051916" y="4017120"/>
            <a:ext cx="1473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Robert E. Lee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85343"/>
            <a:ext cx="2112666" cy="3124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710077"/>
            <a:ext cx="2221421" cy="3124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14800" y="3793353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Lt. Gen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581400" y="4017120"/>
            <a:ext cx="18966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Stonewall Jackson</a:t>
            </a:r>
            <a:endParaRPr lang="en-US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685344"/>
            <a:ext cx="2133897" cy="3149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936936" y="3854907"/>
            <a:ext cx="909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Maj. Gen.</a:t>
            </a:r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>
            <a:off x="6898431" y="4022641"/>
            <a:ext cx="986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A.P. Hill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244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9296400" cy="691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306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572000"/>
            <a:ext cx="6781800" cy="1600200"/>
          </a:xfrm>
        </p:spPr>
        <p:txBody>
          <a:bodyPr/>
          <a:lstStyle/>
          <a:p>
            <a:pPr algn="ctr"/>
            <a:r>
              <a:rPr lang="en-US" dirty="0" smtClean="0"/>
              <a:t>WHAT HAPPENED 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63766" y="3200400"/>
            <a:ext cx="533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70919" y="685800"/>
            <a:ext cx="2242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How it all started……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4400" y="1297972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north had lost a </a:t>
            </a:r>
            <a:r>
              <a:rPr lang="en-US" dirty="0" smtClean="0"/>
              <a:t>battle at </a:t>
            </a:r>
            <a:r>
              <a:rPr lang="en-US" dirty="0" err="1" smtClean="0"/>
              <a:t>Fredricksburg</a:t>
            </a:r>
            <a:r>
              <a:rPr lang="en-US" dirty="0" smtClean="0"/>
              <a:t> a year ago and were trying to sneak up on the south with a surprise attack.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4400" y="2057400"/>
            <a:ext cx="7467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Gen. Lee found out about this plan just in time to send most of his army to intercept the northern army.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14400" y="2706469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They met at a town called Chancellorsville. The land was full of trees and bushes and so it was very hard to tell where everybody was.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14400" y="3407501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Lee sent General Stonewall Jackson to attack the northern army from </a:t>
            </a:r>
            <a:r>
              <a:rPr lang="en-US" dirty="0" smtClean="0"/>
              <a:t>the other- </a:t>
            </a:r>
            <a:r>
              <a:rPr lang="en-US" dirty="0"/>
              <a:t>side.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914400" y="4105870"/>
            <a:ext cx="7696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This "flank" attack is still considered one of the most </a:t>
            </a:r>
            <a:r>
              <a:rPr lang="en-US" dirty="0" smtClean="0"/>
              <a:t>brilliant </a:t>
            </a:r>
            <a:r>
              <a:rPr lang="en-US" dirty="0"/>
              <a:t>attacks in military history. It worked. Jackson ran into the right side of the northern army and pushed them back.</a:t>
            </a:r>
          </a:p>
        </p:txBody>
      </p:sp>
    </p:spTree>
    <p:extLst>
      <p:ext uri="{BB962C8B-B14F-4D97-AF65-F5344CB8AC3E}">
        <p14:creationId xmlns:p14="http://schemas.microsoft.com/office/powerpoint/2010/main" val="1528146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572000"/>
            <a:ext cx="6781800" cy="1600200"/>
          </a:xfrm>
        </p:spPr>
        <p:txBody>
          <a:bodyPr/>
          <a:lstStyle/>
          <a:p>
            <a:r>
              <a:rPr lang="en-US" dirty="0" smtClean="0"/>
              <a:t>WHAT HAPPENED 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82110" y="1077309"/>
            <a:ext cx="6237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When the night finally came Stonewall Jackson was shot </a:t>
            </a:r>
          </a:p>
          <a:p>
            <a:r>
              <a:rPr lang="en-US" dirty="0" smtClean="0"/>
              <a:t>by his own men thinking that he was a  spy from the Union Army.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3240971"/>
            <a:ext cx="760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Confederates won this battle because of the smart thinking of Robert E. Lee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715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FAST FACTS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8118810"/>
              </p:ext>
            </p:extLst>
          </p:nvPr>
        </p:nvGraphicFramePr>
        <p:xfrm>
          <a:off x="762000" y="685800"/>
          <a:ext cx="7543800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1900"/>
                <a:gridCol w="3771900"/>
              </a:tblGrid>
              <a:tr h="4419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NORTH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SOUTH</a:t>
                      </a:r>
                      <a:endParaRPr lang="en-US" dirty="0"/>
                    </a:p>
                  </a:txBody>
                  <a:tcPr/>
                </a:tc>
              </a:tr>
              <a:tr h="4419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133,868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60,892</a:t>
                      </a:r>
                      <a:endParaRPr lang="en-US" dirty="0"/>
                    </a:p>
                  </a:txBody>
                  <a:tcPr/>
                </a:tc>
              </a:tr>
              <a:tr h="4419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1,606 KILLED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1,665 KILLED</a:t>
                      </a:r>
                      <a:endParaRPr lang="en-US" dirty="0"/>
                    </a:p>
                  </a:txBody>
                  <a:tcPr/>
                </a:tc>
              </a:tr>
              <a:tr h="4419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9,672 WOUNED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9,081 WOUNED</a:t>
                      </a:r>
                      <a:endParaRPr lang="en-US" dirty="0"/>
                    </a:p>
                  </a:txBody>
                  <a:tcPr/>
                </a:tc>
              </a:tr>
              <a:tr h="4419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5,919 CAPTURED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2,018 CAPTURED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5438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USA FLAG PICTURE - http://www.loeser.us/flags/civil.html</a:t>
            </a:r>
          </a:p>
          <a:p>
            <a:endParaRPr lang="en-US" dirty="0" smtClean="0"/>
          </a:p>
          <a:p>
            <a:r>
              <a:rPr lang="en-US" dirty="0" smtClean="0"/>
              <a:t>CONFEDERATE </a:t>
            </a:r>
            <a:r>
              <a:rPr lang="en-US" dirty="0"/>
              <a:t>FLAG PICTURE - http://www.fortunecity.com/victorian/museum/63/flags/csajack.gif</a:t>
            </a:r>
          </a:p>
          <a:p>
            <a:endParaRPr lang="en-US" dirty="0" smtClean="0"/>
          </a:p>
          <a:p>
            <a:r>
              <a:rPr lang="en-US" dirty="0" smtClean="0"/>
              <a:t>COMMANDER’S </a:t>
            </a:r>
            <a:r>
              <a:rPr lang="en-US" dirty="0"/>
              <a:t>PICTURE’S - http://en.wikipedia.org/wiki/Battle_of_Chancellorsville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FACTS </a:t>
            </a:r>
            <a:r>
              <a:rPr lang="en-US" dirty="0"/>
              <a:t>- http://www.civilwar.org/battlefields/chancellorsville.html</a:t>
            </a:r>
          </a:p>
          <a:p>
            <a:endParaRPr lang="en-US" dirty="0" smtClean="0"/>
          </a:p>
          <a:p>
            <a:r>
              <a:rPr lang="en-US" dirty="0" smtClean="0"/>
              <a:t>BATTLE </a:t>
            </a:r>
            <a:r>
              <a:rPr lang="en-US" dirty="0"/>
              <a:t>MAP  - http://www.civilwar.org/battlefields/chancellorsville/maps/chancellorsvillemap.html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6138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174</TotalTime>
  <Words>281</Words>
  <Application>Microsoft Office PowerPoint</Application>
  <PresentationFormat>On-screen Show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NewsPrint</vt:lpstr>
      <vt:lpstr>THE BATTLE OF</vt:lpstr>
      <vt:lpstr>KEY UNION COMMANDERS</vt:lpstr>
      <vt:lpstr>KEY CONFEDERATE COMMANDERS</vt:lpstr>
      <vt:lpstr>PowerPoint Presentation</vt:lpstr>
      <vt:lpstr>WHAT HAPPENED ?</vt:lpstr>
      <vt:lpstr>WHAT HAPPENED ?</vt:lpstr>
      <vt:lpstr>FAST FACTS</vt:lpstr>
      <vt:lpstr>SOURCES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BATTLE OF</dc:title>
  <dc:creator>Cory and Lisa</dc:creator>
  <cp:lastModifiedBy>Dan Oswald</cp:lastModifiedBy>
  <cp:revision>14</cp:revision>
  <dcterms:created xsi:type="dcterms:W3CDTF">2011-09-11T20:50:07Z</dcterms:created>
  <dcterms:modified xsi:type="dcterms:W3CDTF">2011-09-13T12:32:25Z</dcterms:modified>
</cp:coreProperties>
</file>