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E4D1-BBB9-4B45-A87D-F689F8434E2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3371C-8DC3-4A99-A91B-74F44C7C53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  <p:sndAc>
      <p:stSnd>
        <p:snd r:embed="rId1" name="applause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E4D1-BBB9-4B45-A87D-F689F8434E2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3371C-8DC3-4A99-A91B-74F44C7C53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  <p:sndAc>
      <p:stSnd>
        <p:snd r:embed="rId1" name="applause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E4D1-BBB9-4B45-A87D-F689F8434E2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3371C-8DC3-4A99-A91B-74F44C7C53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  <p:sndAc>
      <p:stSnd>
        <p:snd r:embed="rId1" name="applause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E4D1-BBB9-4B45-A87D-F689F8434E2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3371C-8DC3-4A99-A91B-74F44C7C53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  <p:sndAc>
      <p:stSnd>
        <p:snd r:embed="rId1" name="applause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E4D1-BBB9-4B45-A87D-F689F8434E2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3371C-8DC3-4A99-A91B-74F44C7C53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  <p:sndAc>
      <p:stSnd>
        <p:snd r:embed="rId1" name="applause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E4D1-BBB9-4B45-A87D-F689F8434E2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3371C-8DC3-4A99-A91B-74F44C7C53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  <p:sndAc>
      <p:stSnd>
        <p:snd r:embed="rId1" name="applause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E4D1-BBB9-4B45-A87D-F689F8434E2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3371C-8DC3-4A99-A91B-74F44C7C53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  <p:sndAc>
      <p:stSnd>
        <p:snd r:embed="rId1" name="applause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E4D1-BBB9-4B45-A87D-F689F8434E2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3371C-8DC3-4A99-A91B-74F44C7C53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  <p:sndAc>
      <p:stSnd>
        <p:snd r:embed="rId1" name="applause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E4D1-BBB9-4B45-A87D-F689F8434E2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3371C-8DC3-4A99-A91B-74F44C7C53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  <p:sndAc>
      <p:stSnd>
        <p:snd r:embed="rId1" name="applause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E4D1-BBB9-4B45-A87D-F689F8434E2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3371C-8DC3-4A99-A91B-74F44C7C53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  <p:sndAc>
      <p:stSnd>
        <p:snd r:embed="rId1" name="applause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3E4D1-BBB9-4B45-A87D-F689F8434E2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3371C-8DC3-4A99-A91B-74F44C7C53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  <p:sndAc>
      <p:stSnd>
        <p:snd r:embed="rId1" name="applause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3E4D1-BBB9-4B45-A87D-F689F8434E29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3371C-8DC3-4A99-A91B-74F44C7C534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ssolve/>
    <p:sndAc>
      <p:stSnd>
        <p:snd r:embed="rId13" name="applause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The Battle of Belmont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Seth Rhodes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Period 7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The Battle of Belmont took place in Belmont, Missouri on November 6</a:t>
            </a:r>
            <a:r>
              <a:rPr lang="en-US" sz="3600" baseline="30000" dirty="0" smtClean="0">
                <a:solidFill>
                  <a:schemeClr val="bg1"/>
                </a:solidFill>
              </a:rPr>
              <a:t>th</a:t>
            </a:r>
            <a:r>
              <a:rPr lang="en-US" sz="3600" dirty="0" smtClean="0">
                <a:solidFill>
                  <a:schemeClr val="bg1"/>
                </a:solidFill>
              </a:rPr>
              <a:t>, 1861. 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143000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General Grant landed his forces on the shore of the Mississippi River, and marched toward the city of Belmont. 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 flipH="1">
            <a:off x="0" y="304800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The Confederates were commanded by General Pillow with more than 5,000 troops while the Union forces were commanded by General Grant with </a:t>
            </a:r>
            <a:r>
              <a:rPr lang="en-US" sz="3600" dirty="0" smtClean="0">
                <a:solidFill>
                  <a:schemeClr val="bg1"/>
                </a:solidFill>
              </a:rPr>
              <a:t>3,114 </a:t>
            </a:r>
            <a:r>
              <a:rPr lang="en-US" sz="3600" dirty="0" smtClean="0">
                <a:solidFill>
                  <a:schemeClr val="bg1"/>
                </a:solidFill>
              </a:rPr>
              <a:t>soldiers.</a:t>
            </a:r>
            <a:endParaRPr lang="en-US" sz="3600" dirty="0"/>
          </a:p>
        </p:txBody>
      </p:sp>
      <p:sp>
        <p:nvSpPr>
          <p:cNvPr id="6" name="Rectangle 5"/>
          <p:cNvSpPr/>
          <p:nvPr/>
        </p:nvSpPr>
        <p:spPr>
          <a:xfrm>
            <a:off x="0" y="601980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http://en.wikipedia.org/wiki/Battle_of_Belmont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648866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http://www.civilwar.n2genealogy.com/battles/611107.html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The battle at first was evenly matched, until the Union troops came through and forced the Confederate troops back. 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71600" y="6488668"/>
            <a:ext cx="571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http://www.civilwar.n2genealogy.com/battles/611107.html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flipH="1">
            <a:off x="0" y="1828800"/>
            <a:ext cx="716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Then, the Confederates turned and ran.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28956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There were a total of 607 Union casualties and a total of 641 Confederate casualties.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03860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While the Union was raiding the Confederate supplies, they came under fire from a fort across the Mississippi.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5657671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Grant then led his troops back to the boats on the Mississippi and retreated.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civilwar.n2genealogy.com/_images/maps/6111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5532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971800" y="6488668"/>
            <a:ext cx="2574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civilwar.n2genealogy.com</a:t>
            </a:r>
            <a:endParaRPr lang="en-US" dirty="0"/>
          </a:p>
        </p:txBody>
      </p:sp>
    </p:spTree>
  </p:cSld>
  <p:clrMapOvr>
    <a:masterClrMapping/>
  </p:clrMapOvr>
  <p:transition spd="slow">
    <p:dissolv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ouramericanstory.com/wp-content/uploads/2010/02/battlebelm_12449_l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2484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276600" y="6324600"/>
            <a:ext cx="22892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ouramericanstory.com</a:t>
            </a:r>
            <a:endParaRPr lang="en-US" dirty="0"/>
          </a:p>
        </p:txBody>
      </p:sp>
    </p:spTree>
  </p:cSld>
  <p:clrMapOvr>
    <a:masterClrMapping/>
  </p:clrMapOvr>
  <p:transition spd="slow">
    <p:dissolv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161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The Battle of Belmont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olivia</dc:creator>
  <cp:lastModifiedBy>CHSLABA114</cp:lastModifiedBy>
  <cp:revision>11</cp:revision>
  <dcterms:created xsi:type="dcterms:W3CDTF">2011-09-11T17:16:47Z</dcterms:created>
  <dcterms:modified xsi:type="dcterms:W3CDTF">2011-09-13T12:20:29Z</dcterms:modified>
</cp:coreProperties>
</file>