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D4F7C-B8C6-4EF4-A625-0F69F8C2B1B4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208E9-F690-4F7F-83B6-8F4FE6A893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6685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The Battle of Antietam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tx2"/>
          </a:solidFill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Or the Battle of Sharpsburg (South)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Andrew Warner Per. 5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17693"/>
            <a:ext cx="8610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Location -  The Maryland/Virginia border, along  the Antietam creek.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Date – September 17, 1862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Duration – 1 day</a:t>
            </a:r>
          </a:p>
          <a:p>
            <a:pPr>
              <a:buFont typeface="Arial" pitchFamily="34" charset="0"/>
              <a:buChar char="•"/>
            </a:pPr>
            <a:r>
              <a:rPr lang="en-US" sz="4800" dirty="0" smtClean="0">
                <a:solidFill>
                  <a:srgbClr val="FF0000"/>
                </a:solidFill>
              </a:rPr>
              <a:t>Armies -  Army of the Potomac (North) Army of Northern Virginia (South)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6800"/>
            <a:ext cx="8656472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Casualties – 12,400 Union and 10,320  Conf.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The North sent waves of soldiers to attack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but the South fought back.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 Union had 33,600 engaged troops against the South’s 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20,100.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Victory was achieved for the North when Major Burnside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>
                <a:solidFill>
                  <a:srgbClr val="FF0000"/>
                </a:solidFill>
              </a:rPr>
              <a:t>lanked </a:t>
            </a:r>
            <a:r>
              <a:rPr lang="en-US" sz="2800" dirty="0" smtClean="0">
                <a:solidFill>
                  <a:srgbClr val="FF0000"/>
                </a:solidFill>
              </a:rPr>
              <a:t>the South at Shallow Rode. </a:t>
            </a:r>
          </a:p>
          <a:p>
            <a:endParaRPr lang="en-US" sz="36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3600" dirty="0" smtClean="0">
              <a:solidFill>
                <a:srgbClr val="FF0000"/>
              </a:solidFill>
            </a:endParaRPr>
          </a:p>
          <a:p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8679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Commanders – McClellan (North) Lee (South)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5867400"/>
            <a:ext cx="4047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(www.civilwar.org)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5181600"/>
            <a:ext cx="69709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(www.nps.gov, The Americas pg171)</a:t>
            </a:r>
            <a:endParaRPr lang="en-US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74829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This battle was important because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 it gave Lincoln the victory he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 needed to  address the 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Emancipation Proclamation.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4" name="Picture 3" descr="en-robert-e-l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581400"/>
            <a:ext cx="1933575" cy="2857500"/>
          </a:xfrm>
          <a:prstGeom prst="rect">
            <a:avLst/>
          </a:prstGeom>
        </p:spPr>
      </p:pic>
      <p:pic>
        <p:nvPicPr>
          <p:cNvPr id="5" name="Picture 4" descr="george-b-mcclellan-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599" y="3581400"/>
            <a:ext cx="2231231" cy="2855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3581400"/>
            <a:ext cx="3356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(To the left: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General Lee and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General McClellan)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6211669"/>
            <a:ext cx="3597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Lee and McClellan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ttle_of_antiet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705600" cy="467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5029200"/>
            <a:ext cx="69858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(Pictures from </a:t>
            </a:r>
            <a:r>
              <a:rPr lang="en-US" sz="3200" dirty="0" smtClean="0">
                <a:solidFill>
                  <a:srgbClr val="FF0000"/>
                </a:solidFill>
              </a:rPr>
              <a:t>www.sonofthesouth.net</a:t>
            </a:r>
            <a:r>
              <a:rPr lang="en-US" sz="3200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www.bp.blogspot.com,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www.reformation.org)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Battle of Antietam</vt:lpstr>
      <vt:lpstr>Slide 2</vt:lpstr>
      <vt:lpstr>Slide 3</vt:lpstr>
      <vt:lpstr>Slide 4</vt:lpstr>
      <vt:lpstr>Slide 5</vt:lpstr>
    </vt:vector>
  </TitlesOfParts>
  <Company>Cambridge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Antietam</dc:title>
  <dc:creator>CHSLABA114</dc:creator>
  <cp:lastModifiedBy>CHSLABA114</cp:lastModifiedBy>
  <cp:revision>12</cp:revision>
  <dcterms:created xsi:type="dcterms:W3CDTF">2011-09-09T14:13:46Z</dcterms:created>
  <dcterms:modified xsi:type="dcterms:W3CDTF">2011-09-14T14:15:57Z</dcterms:modified>
</cp:coreProperties>
</file>