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17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audio1.wav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98A892-7C15-4767-A380-0BE04C4EB985}" type="datetimeFigureOut">
              <a:rPr lang="en-US" smtClean="0"/>
              <a:pPr/>
              <a:t>2/25/2012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63B8B8-552F-41F5-B763-2770117C137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1.xml"/><Relationship Id="rId1" Type="http://schemas.openxmlformats.org/officeDocument/2006/relationships/audio" Target="../media/audio1.wav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Recorded Sound">
            <a:hlinkClick r:id="" action="ppaction://media"/>
          </p:cNvPr>
          <p:cNvPicPr>
            <a:picLocks noRot="1" noChangeAspect="1"/>
          </p:cNvPicPr>
          <p:nvPr>
            <a:wavAudioFile r:embed="rId1" name="Recorded Sound"/>
          </p:nvPr>
        </p:nvPicPr>
        <p:blipFill>
          <a:blip r:embed="rId3" cstate="print"/>
          <a:stretch>
            <a:fillRect/>
          </a:stretch>
        </p:blipFill>
        <p:spPr>
          <a:xfrm>
            <a:off x="838200" y="533400"/>
            <a:ext cx="1905000" cy="19050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1524000" y="3200400"/>
            <a:ext cx="6324600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dirty="0" smtClean="0"/>
              <a:t>Seth Rhodes</a:t>
            </a:r>
          </a:p>
          <a:p>
            <a:pPr algn="ctr"/>
            <a:r>
              <a:rPr lang="en-US" sz="4400" dirty="0" smtClean="0"/>
              <a:t>Period 4</a:t>
            </a:r>
          </a:p>
          <a:p>
            <a:pPr algn="ctr"/>
            <a:r>
              <a:rPr lang="en-US" sz="4400" dirty="0" smtClean="0"/>
              <a:t>Immigration Interview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25948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6</Words>
  <Application>Microsoft Office PowerPoint</Application>
  <PresentationFormat>On-screen Show (4:3)</PresentationFormat>
  <Paragraphs>3</Paragraphs>
  <Slides>1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cindy</dc:creator>
  <cp:lastModifiedBy>olivia</cp:lastModifiedBy>
  <cp:revision>2</cp:revision>
  <dcterms:created xsi:type="dcterms:W3CDTF">2012-02-25T20:35:04Z</dcterms:created>
  <dcterms:modified xsi:type="dcterms:W3CDTF">2012-02-25T21:04:12Z</dcterms:modified>
</cp:coreProperties>
</file>

<file path=docProps/thumbnail.jpeg>
</file>