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8A892-7C15-4767-A380-0BE04C4EB985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3B8B8-552F-41F5-B763-2770117C1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8A892-7C15-4767-A380-0BE04C4EB985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3B8B8-552F-41F5-B763-2770117C1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8A892-7C15-4767-A380-0BE04C4EB985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3B8B8-552F-41F5-B763-2770117C1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8A892-7C15-4767-A380-0BE04C4EB985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3B8B8-552F-41F5-B763-2770117C1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8A892-7C15-4767-A380-0BE04C4EB985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3B8B8-552F-41F5-B763-2770117C1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8A892-7C15-4767-A380-0BE04C4EB985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3B8B8-552F-41F5-B763-2770117C1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8A892-7C15-4767-A380-0BE04C4EB985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3B8B8-552F-41F5-B763-2770117C1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8A892-7C15-4767-A380-0BE04C4EB985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3B8B8-552F-41F5-B763-2770117C1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8A892-7C15-4767-A380-0BE04C4EB985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3B8B8-552F-41F5-B763-2770117C1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8A892-7C15-4767-A380-0BE04C4EB985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3B8B8-552F-41F5-B763-2770117C1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8A892-7C15-4767-A380-0BE04C4EB985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3B8B8-552F-41F5-B763-2770117C1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8A892-7C15-4767-A380-0BE04C4EB985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3B8B8-552F-41F5-B763-2770117C1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838200" y="533400"/>
            <a:ext cx="1905000" cy="1905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0" y="3200400"/>
            <a:ext cx="6324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Seth Rhodes</a:t>
            </a:r>
          </a:p>
          <a:p>
            <a:pPr algn="ctr"/>
            <a:r>
              <a:rPr lang="en-US" sz="4400" dirty="0" smtClean="0"/>
              <a:t>Period 4</a:t>
            </a:r>
          </a:p>
          <a:p>
            <a:pPr algn="ctr"/>
            <a:r>
              <a:rPr lang="en-US" sz="4400" dirty="0" smtClean="0"/>
              <a:t>Immigration Interview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9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</Words>
  <Application>Microsoft Office PowerPoint</Application>
  <PresentationFormat>On-screen Show (4:3)</PresentationFormat>
  <Paragraphs>3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cindy</dc:creator>
  <cp:lastModifiedBy>olivia</cp:lastModifiedBy>
  <cp:revision>2</cp:revision>
  <dcterms:created xsi:type="dcterms:W3CDTF">2012-02-25T20:35:04Z</dcterms:created>
  <dcterms:modified xsi:type="dcterms:W3CDTF">2012-02-25T21:04:12Z</dcterms:modified>
</cp:coreProperties>
</file>