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5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8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0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0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1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8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0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3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9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7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9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1BDD9-DF5F-4498-BD30-87976C5857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E035C-42AC-4216-B72A-B3C5A992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82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hiohistorycentral.org/images/4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0"/>
            <a:ext cx="9080500" cy="679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ROD K.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Immigration Interview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Zach Padden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Per:1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0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</Words>
  <Application>Microsoft Office PowerPoint</Application>
  <PresentationFormat>On-screen Show (4:3)</PresentationFormat>
  <Paragraphs>4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ROD K.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ROD K.</dc:title>
  <dc:creator>Owner</dc:creator>
  <cp:lastModifiedBy>Owner</cp:lastModifiedBy>
  <cp:revision>2</cp:revision>
  <dcterms:created xsi:type="dcterms:W3CDTF">2012-02-26T17:29:01Z</dcterms:created>
  <dcterms:modified xsi:type="dcterms:W3CDTF">2012-02-26T17:37:04Z</dcterms:modified>
</cp:coreProperties>
</file>