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E3972CC4-60C0-44FF-8FF1-0C1515E4C9E0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7F63F-C2A5-4C7E-BD6E-9B1D739BA3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72CC4-60C0-44FF-8FF1-0C1515E4C9E0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7F63F-C2A5-4C7E-BD6E-9B1D739BA3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72CC4-60C0-44FF-8FF1-0C1515E4C9E0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7F63F-C2A5-4C7E-BD6E-9B1D739BA3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72CC4-60C0-44FF-8FF1-0C1515E4C9E0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7F63F-C2A5-4C7E-BD6E-9B1D739BA3ED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72CC4-60C0-44FF-8FF1-0C1515E4C9E0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7F63F-C2A5-4C7E-BD6E-9B1D739BA3E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72CC4-60C0-44FF-8FF1-0C1515E4C9E0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7F63F-C2A5-4C7E-BD6E-9B1D739BA3E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72CC4-60C0-44FF-8FF1-0C1515E4C9E0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7F63F-C2A5-4C7E-BD6E-9B1D739BA3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72CC4-60C0-44FF-8FF1-0C1515E4C9E0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7F63F-C2A5-4C7E-BD6E-9B1D739BA3E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72CC4-60C0-44FF-8FF1-0C1515E4C9E0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7F63F-C2A5-4C7E-BD6E-9B1D739BA3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72CC4-60C0-44FF-8FF1-0C1515E4C9E0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7F63F-C2A5-4C7E-BD6E-9B1D739BA3E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72CC4-60C0-44FF-8FF1-0C1515E4C9E0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7F63F-C2A5-4C7E-BD6E-9B1D739BA3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3972CC4-60C0-44FF-8FF1-0C1515E4C9E0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7DD7F63F-C2A5-4C7E-BD6E-9B1D739BA3E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>
                <a:latin typeface="Algerian" pitchFamily="82" charset="0"/>
              </a:rPr>
              <a:t>PERRYVILLE</a:t>
            </a:r>
            <a:endParaRPr lang="en-US" sz="7200" dirty="0"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5920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Blackadder ITC" pitchFamily="82" charset="0"/>
              </a:rPr>
              <a:t>perryville</a:t>
            </a:r>
            <a:endParaRPr lang="en-US" dirty="0">
              <a:latin typeface="Blackadder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Arial Black" pitchFamily="34" charset="0"/>
              </a:rPr>
              <a:t>Perryville began October 8</a:t>
            </a:r>
            <a:r>
              <a:rPr lang="en-US" baseline="30000" dirty="0" smtClean="0">
                <a:latin typeface="Arial Black" pitchFamily="34" charset="0"/>
              </a:rPr>
              <a:t>th</a:t>
            </a:r>
            <a:r>
              <a:rPr lang="en-US" dirty="0" smtClean="0">
                <a:latin typeface="Arial Black" pitchFamily="34" charset="0"/>
              </a:rPr>
              <a:t> 1862.</a:t>
            </a:r>
          </a:p>
          <a:p>
            <a:r>
              <a:rPr lang="en-US" dirty="0" smtClean="0">
                <a:latin typeface="Arial Black" pitchFamily="34" charset="0"/>
              </a:rPr>
              <a:t>The Confederate army won under the command of Braxton Bragg</a:t>
            </a:r>
          </a:p>
          <a:p>
            <a:r>
              <a:rPr lang="en-US" dirty="0" smtClean="0">
                <a:latin typeface="Arial Black" pitchFamily="34" charset="0"/>
              </a:rPr>
              <a:t>The Union had 22,000 soldiers and the Confederate had 16,000 soldiers.</a:t>
            </a:r>
          </a:p>
          <a:p>
            <a:r>
              <a:rPr lang="en-US" dirty="0" smtClean="0">
                <a:latin typeface="Arial Black" pitchFamily="34" charset="0"/>
              </a:rPr>
              <a:t>4,276 people died for the union.</a:t>
            </a:r>
          </a:p>
          <a:p>
            <a:r>
              <a:rPr lang="en-US" dirty="0" smtClean="0">
                <a:latin typeface="Arial Black" pitchFamily="34" charset="0"/>
              </a:rPr>
              <a:t>3,401 people died for the confederate.</a:t>
            </a:r>
          </a:p>
          <a:p>
            <a:endParaRPr lang="en-US" dirty="0" smtClean="0">
              <a:latin typeface="Arial Black" pitchFamily="34" charset="0"/>
            </a:endParaRPr>
          </a:p>
          <a:p>
            <a:endParaRPr lang="en-US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7508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Perryville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Important union generals were Don Carlos Buell and Alexander M. McCook</a:t>
            </a:r>
          </a:p>
          <a:p>
            <a:r>
              <a:rPr lang="en-US" dirty="0" smtClean="0"/>
              <a:t>Important confederate generals were Braxton Bragg and </a:t>
            </a:r>
            <a:r>
              <a:rPr lang="en-US" dirty="0" err="1" smtClean="0"/>
              <a:t>Leonidoas</a:t>
            </a:r>
            <a:r>
              <a:rPr lang="en-US" dirty="0" smtClean="0"/>
              <a:t> Polk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3665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Perryville</a:t>
            </a:r>
            <a:br>
              <a:rPr lang="en-US" dirty="0" smtClean="0"/>
            </a:br>
            <a:r>
              <a:rPr lang="en-US" dirty="0" smtClean="0"/>
              <a:t>Generals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9726" y="2332549"/>
            <a:ext cx="2509904" cy="3276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369863"/>
            <a:ext cx="2514600" cy="3239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112663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perryville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Perryville took place in Boyle County, Kentucky.</a:t>
            </a:r>
          </a:p>
          <a:p>
            <a:r>
              <a:rPr lang="en-US" dirty="0" smtClean="0"/>
              <a:t>Confederate took the tactical victory </a:t>
            </a:r>
          </a:p>
          <a:p>
            <a:r>
              <a:rPr lang="en-US" dirty="0" smtClean="0"/>
              <a:t>Union took the strategic victory</a:t>
            </a:r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505199"/>
            <a:ext cx="3455682" cy="212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0741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WWW.CIVILWAR.COM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4707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26</TotalTime>
  <Words>89</Words>
  <Application>Microsoft Office PowerPoint</Application>
  <PresentationFormat>On-screen Show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Couture</vt:lpstr>
      <vt:lpstr>PERRYVILLE</vt:lpstr>
      <vt:lpstr>perryville</vt:lpstr>
      <vt:lpstr>Perryville</vt:lpstr>
      <vt:lpstr>Perryville Generals</vt:lpstr>
      <vt:lpstr>perryville</vt:lpstr>
      <vt:lpstr>SOURCES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PERRYVILLE</dc:title>
  <dc:creator>Cory and Lisa</dc:creator>
  <cp:lastModifiedBy>Cory and Lisa</cp:lastModifiedBy>
  <cp:revision>5</cp:revision>
  <dcterms:created xsi:type="dcterms:W3CDTF">2011-09-12T23:18:37Z</dcterms:created>
  <dcterms:modified xsi:type="dcterms:W3CDTF">2011-09-13T01:09:46Z</dcterms:modified>
</cp:coreProperties>
</file>