
<file path=[Content_Types].xml><?xml version="1.0" encoding="utf-8"?>
<Types xmlns="http://schemas.openxmlformats.org/package/2006/content-types">
  <Default Extension="mp3" ContentType="audio/mp3"/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6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32F61440-BC58-421F-BA83-8BCFC9DF97E1}" type="datetimeFigureOut">
              <a:rPr lang="en-US" smtClean="0"/>
              <a:t>3/1/2011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AA2FA15-66DA-408D-BC0C-42C5E04A8F4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2F61440-BC58-421F-BA83-8BCFC9DF97E1}" type="datetimeFigureOut">
              <a:rPr lang="en-US" smtClean="0"/>
              <a:t>3/1/2011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AA2FA15-66DA-408D-BC0C-42C5E04A8F4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2F61440-BC58-421F-BA83-8BCFC9DF97E1}" type="datetimeFigureOut">
              <a:rPr lang="en-US" smtClean="0"/>
              <a:t>3/1/2011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AA2FA15-66DA-408D-BC0C-42C5E04A8F4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2F61440-BC58-421F-BA83-8BCFC9DF97E1}" type="datetimeFigureOut">
              <a:rPr lang="en-US" smtClean="0"/>
              <a:t>3/1/2011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AA2FA15-66DA-408D-BC0C-42C5E04A8F40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2F61440-BC58-421F-BA83-8BCFC9DF97E1}" type="datetimeFigureOut">
              <a:rPr lang="en-US" smtClean="0"/>
              <a:t>3/1/2011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AA2FA15-66DA-408D-BC0C-42C5E04A8F40}" type="slidenum">
              <a:rPr lang="en-US" smtClean="0"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2F61440-BC58-421F-BA83-8BCFC9DF97E1}" type="datetimeFigureOut">
              <a:rPr lang="en-US" smtClean="0"/>
              <a:t>3/1/2011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AA2FA15-66DA-408D-BC0C-42C5E04A8F40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2F61440-BC58-421F-BA83-8BCFC9DF97E1}" type="datetimeFigureOut">
              <a:rPr lang="en-US" smtClean="0"/>
              <a:t>3/1/2011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AA2FA15-66DA-408D-BC0C-42C5E04A8F40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2F61440-BC58-421F-BA83-8BCFC9DF97E1}" type="datetimeFigureOut">
              <a:rPr lang="en-US" smtClean="0"/>
              <a:t>3/1/2011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AA2FA15-66DA-408D-BC0C-42C5E04A8F40}" type="slidenum">
              <a:rPr lang="en-US" smtClean="0"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2F61440-BC58-421F-BA83-8BCFC9DF97E1}" type="datetimeFigureOut">
              <a:rPr lang="en-US" smtClean="0"/>
              <a:t>3/1/2011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AA2FA15-66DA-408D-BC0C-42C5E04A8F4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32F61440-BC58-421F-BA83-8BCFC9DF97E1}" type="datetimeFigureOut">
              <a:rPr lang="en-US" smtClean="0"/>
              <a:t>3/1/2011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AA2FA15-66DA-408D-BC0C-42C5E04A8F40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32F61440-BC58-421F-BA83-8BCFC9DF97E1}" type="datetimeFigureOut">
              <a:rPr lang="en-US" smtClean="0"/>
              <a:t>3/1/2011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AA2FA15-66DA-408D-BC0C-42C5E04A8F40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32F61440-BC58-421F-BA83-8BCFC9DF97E1}" type="datetimeFigureOut">
              <a:rPr lang="en-US" smtClean="0"/>
              <a:t>3/1/2011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5AA2FA15-66DA-408D-BC0C-42C5E04A8F40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990600"/>
            <a:ext cx="7772400" cy="1470025"/>
          </a:xfrm>
        </p:spPr>
        <p:txBody>
          <a:bodyPr/>
          <a:lstStyle/>
          <a:p>
            <a:r>
              <a:rPr lang="en-US" dirty="0" smtClean="0"/>
              <a:t>Interview of Becky S.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2743200"/>
            <a:ext cx="8077200" cy="1752600"/>
          </a:xfrm>
        </p:spPr>
        <p:txBody>
          <a:bodyPr/>
          <a:lstStyle/>
          <a:p>
            <a:r>
              <a:rPr lang="en-US" dirty="0" smtClean="0"/>
              <a:t>She moved from Louisiana to Cambridge, Ohio</a:t>
            </a:r>
          </a:p>
          <a:p>
            <a:r>
              <a:rPr lang="en-US" dirty="0" smtClean="0"/>
              <a:t>Interviewer: Brian Lewis, 7</a:t>
            </a:r>
            <a:r>
              <a:rPr lang="en-US" baseline="30000" dirty="0" smtClean="0"/>
              <a:t>th</a:t>
            </a:r>
            <a:r>
              <a:rPr lang="en-US" dirty="0" smtClean="0"/>
              <a:t> Period</a:t>
            </a:r>
          </a:p>
          <a:p>
            <a:r>
              <a:rPr lang="en-US" dirty="0" smtClean="0"/>
              <a:t>Date interviewed 2/25/12</a:t>
            </a:r>
          </a:p>
          <a:p>
            <a:endParaRPr lang="en-US" dirty="0" smtClean="0"/>
          </a:p>
        </p:txBody>
      </p:sp>
      <p:pic>
        <p:nvPicPr>
          <p:cNvPr id="4" name="Interview of Becky S.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76200" y="3124200"/>
            <a:ext cx="2362200" cy="2362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04104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8487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10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6</TotalTime>
  <Words>23</Words>
  <Application>Microsoft Office PowerPoint</Application>
  <PresentationFormat>On-screen Show (4:3)</PresentationFormat>
  <Paragraphs>4</Paragraphs>
  <Slides>1</Slides>
  <Notes>0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Concourse</vt:lpstr>
      <vt:lpstr>Interview of Becky S.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Interview of Becky S.</dc:title>
  <dc:creator>Lewis</dc:creator>
  <cp:lastModifiedBy>Lewis</cp:lastModifiedBy>
  <cp:revision>2</cp:revision>
  <dcterms:created xsi:type="dcterms:W3CDTF">2011-03-01T17:15:46Z</dcterms:created>
  <dcterms:modified xsi:type="dcterms:W3CDTF">2011-03-01T20:16:59Z</dcterms:modified>
</cp:coreProperties>
</file>