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637FD-765D-4EEE-A11B-C4A704AEDEC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71173-81B2-4FBB-914B-A654DD7292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Immigration Interview </a:t>
            </a:r>
            <a:br>
              <a:rPr lang="en-US" dirty="0" smtClean="0"/>
            </a:br>
            <a:r>
              <a:rPr lang="en-US" sz="3600" dirty="0" smtClean="0"/>
              <a:t>Michael </a:t>
            </a:r>
            <a:r>
              <a:rPr lang="en-US" sz="3600" dirty="0" err="1" smtClean="0"/>
              <a:t>Wildroudt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period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57200" y="533400"/>
            <a:ext cx="13716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Immigration Interview  Michael Wildroudt period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Interview  Michael Wildroudt per</dc:title>
  <dc:creator>WildUS</dc:creator>
  <cp:lastModifiedBy>WildUS</cp:lastModifiedBy>
  <cp:revision>2</cp:revision>
  <dcterms:created xsi:type="dcterms:W3CDTF">2012-02-28T01:33:41Z</dcterms:created>
  <dcterms:modified xsi:type="dcterms:W3CDTF">2012-02-28T01:44:22Z</dcterms:modified>
</cp:coreProperties>
</file>