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49EC-84AC-4A44-BD93-60323DEC7437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19B46-E0C1-4302-87D7-3D4FA74E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49EC-84AC-4A44-BD93-60323DEC7437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19B46-E0C1-4302-87D7-3D4FA74E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49EC-84AC-4A44-BD93-60323DEC7437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19B46-E0C1-4302-87D7-3D4FA74E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49EC-84AC-4A44-BD93-60323DEC7437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19B46-E0C1-4302-87D7-3D4FA74E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49EC-84AC-4A44-BD93-60323DEC7437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19B46-E0C1-4302-87D7-3D4FA74E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49EC-84AC-4A44-BD93-60323DEC7437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19B46-E0C1-4302-87D7-3D4FA74E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49EC-84AC-4A44-BD93-60323DEC7437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19B46-E0C1-4302-87D7-3D4FA74E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49EC-84AC-4A44-BD93-60323DEC7437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19B46-E0C1-4302-87D7-3D4FA74E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49EC-84AC-4A44-BD93-60323DEC7437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19B46-E0C1-4302-87D7-3D4FA74E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49EC-84AC-4A44-BD93-60323DEC7437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19B46-E0C1-4302-87D7-3D4FA74E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49EC-84AC-4A44-BD93-60323DEC7437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19B46-E0C1-4302-87D7-3D4FA74E85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549EC-84AC-4A44-BD93-60323DEC7437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19B46-E0C1-4302-87D7-3D4FA74E85A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Immigration Interview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Linsey</a:t>
            </a:r>
            <a:r>
              <a:rPr lang="en-US" dirty="0" smtClean="0"/>
              <a:t> </a:t>
            </a:r>
            <a:r>
              <a:rPr lang="en-US" dirty="0" err="1" smtClean="0"/>
              <a:t>Gerlach</a:t>
            </a:r>
            <a:r>
              <a:rPr lang="en-US" dirty="0" smtClean="0"/>
              <a:t> </a:t>
            </a:r>
          </a:p>
          <a:p>
            <a:r>
              <a:rPr lang="en-US" dirty="0" smtClean="0"/>
              <a:t>Period 7</a:t>
            </a:r>
            <a:endParaRPr lang="en-US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2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</Words>
  <Application>Microsoft Office PowerPoint</Application>
  <PresentationFormat>On-screen Show (4:3)</PresentationFormat>
  <Paragraphs>3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Immigration Interview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Immigration Interview</dc:title>
  <dc:creator>Guest</dc:creator>
  <cp:lastModifiedBy>Guest</cp:lastModifiedBy>
  <cp:revision>1</cp:revision>
  <dcterms:created xsi:type="dcterms:W3CDTF">2012-02-27T13:54:45Z</dcterms:created>
  <dcterms:modified xsi:type="dcterms:W3CDTF">2012-02-27T14:00:14Z</dcterms:modified>
</cp:coreProperties>
</file>