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4A6CC-9DA1-43F6-AF2B-388248890D6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DA2D-180F-4240-B7E0-03F8015319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Immigration Interview Emilie Anderson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5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Immigration Interview Emilie Anderson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Immigration Interview Emilie Anderson</dc:title>
  <dc:creator>Guest</dc:creator>
  <cp:lastModifiedBy>Guest</cp:lastModifiedBy>
  <cp:revision>2</cp:revision>
  <dcterms:created xsi:type="dcterms:W3CDTF">2012-02-27T18:06:31Z</dcterms:created>
  <dcterms:modified xsi:type="dcterms:W3CDTF">2012-02-27T18:18:39Z</dcterms:modified>
</cp:coreProperties>
</file>