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8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audio1.wav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4549EC-84AC-4A44-BD93-60323DEC7437}" type="datetimeFigureOut">
              <a:rPr lang="en-US" smtClean="0"/>
              <a:t>2/27/2012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119B46-E0C1-4302-87D7-3D4FA74E85A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audio" Target="../media/audio1.wav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Immigration Interview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Linsey</a:t>
            </a:r>
            <a:r>
              <a:rPr lang="en-US" dirty="0" smtClean="0"/>
              <a:t> </a:t>
            </a:r>
            <a:r>
              <a:rPr lang="en-US" dirty="0" err="1" smtClean="0"/>
              <a:t>Gerlach</a:t>
            </a:r>
            <a:r>
              <a:rPr lang="en-US" dirty="0" smtClean="0"/>
              <a:t> </a:t>
            </a:r>
          </a:p>
          <a:p>
            <a:r>
              <a:rPr lang="en-US" dirty="0" smtClean="0"/>
              <a:t>Period 7</a:t>
            </a:r>
            <a:endParaRPr lang="en-US" dirty="0"/>
          </a:p>
        </p:txBody>
      </p:sp>
      <p:pic>
        <p:nvPicPr>
          <p:cNvPr id="4" name="Recorded Sound">
            <a:hlinkClick r:id="" action="ppaction://media"/>
          </p:cNvPr>
          <p:cNvPicPr>
            <a:picLocks noRot="1" noChangeAspect="1"/>
          </p:cNvPicPr>
          <p:nvPr>
            <a:wavAudioFile r:embed="rId1" name="Recorded Sound"/>
          </p:nvPr>
        </p:nvPicPr>
        <p:blipFill>
          <a:blip r:embed="rId3" cstate="print"/>
          <a:stretch>
            <a:fillRect/>
          </a:stretch>
        </p:blipFill>
        <p:spPr>
          <a:xfrm>
            <a:off x="4419600" y="32766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19244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6</Words>
  <Application>Microsoft Office PowerPoint</Application>
  <PresentationFormat>On-screen Show (4:3)</PresentationFormat>
  <Paragraphs>3</Paragraphs>
  <Slides>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Immigration Interview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Immigration Interview</dc:title>
  <dc:creator>Guest</dc:creator>
  <cp:lastModifiedBy>Guest</cp:lastModifiedBy>
  <cp:revision>1</cp:revision>
  <dcterms:created xsi:type="dcterms:W3CDTF">2012-02-27T13:54:45Z</dcterms:created>
  <dcterms:modified xsi:type="dcterms:W3CDTF">2012-02-27T14:00:14Z</dcterms:modified>
</cp:coreProperties>
</file>

<file path=docProps/thumbnail.jpeg>
</file>