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38DD-31C0-461B-BF46-07AAD7C13FA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9FBE-8B77-4E80-93A7-597CBB847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55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38DD-31C0-461B-BF46-07AAD7C13FA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9FBE-8B77-4E80-93A7-597CBB847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18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38DD-31C0-461B-BF46-07AAD7C13FA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9FBE-8B77-4E80-93A7-597CBB847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14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38DD-31C0-461B-BF46-07AAD7C13FA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9FBE-8B77-4E80-93A7-597CBB847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6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38DD-31C0-461B-BF46-07AAD7C13FA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9FBE-8B77-4E80-93A7-597CBB847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729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38DD-31C0-461B-BF46-07AAD7C13FA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9FBE-8B77-4E80-93A7-597CBB847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554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38DD-31C0-461B-BF46-07AAD7C13FA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9FBE-8B77-4E80-93A7-597CBB847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700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38DD-31C0-461B-BF46-07AAD7C13FA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9FBE-8B77-4E80-93A7-597CBB847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749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38DD-31C0-461B-BF46-07AAD7C13FA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9FBE-8B77-4E80-93A7-597CBB847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448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38DD-31C0-461B-BF46-07AAD7C13FA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9FBE-8B77-4E80-93A7-597CBB847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102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438DD-31C0-461B-BF46-07AAD7C13FA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9FBE-8B77-4E80-93A7-597CBB847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665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438DD-31C0-461B-BF46-07AAD7C13FA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89FBE-8B77-4E80-93A7-597CBB847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413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00400"/>
            <a:ext cx="7772400" cy="1470025"/>
          </a:xfrm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en-US" sz="5400" b="1" dirty="0" smtClean="0">
                <a:solidFill>
                  <a:schemeClr val="accent4">
                    <a:lumMod val="75000"/>
                  </a:schemeClr>
                </a:solidFill>
              </a:rPr>
              <a:t>Gettysburg</a:t>
            </a:r>
            <a:endParaRPr lang="en-US" sz="5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5105400"/>
            <a:ext cx="6553200" cy="533400"/>
          </a:xfrm>
          <a:solidFill>
            <a:schemeClr val="accent3">
              <a:lumMod val="75000"/>
            </a:schemeClr>
          </a:solidFill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bg2"/>
                </a:solidFill>
              </a:rPr>
              <a:t>July 1-3, 1863</a:t>
            </a:r>
            <a:endParaRPr lang="en-US" b="1" dirty="0">
              <a:solidFill>
                <a:schemeClr val="bg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04800"/>
            <a:ext cx="33147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358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20782"/>
            <a:ext cx="8947150" cy="120934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2546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68663"/>
            <a:ext cx="8610600" cy="639455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2856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Facts</a:t>
            </a:r>
            <a:endParaRPr lang="en-US" sz="5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July 1-3, 1863 51,112 individuals were being killed, wounded, missing or captured.</a:t>
            </a:r>
          </a:p>
          <a:p>
            <a:r>
              <a:rPr lang="en-US" sz="2400" dirty="0" smtClean="0"/>
              <a:t>Confederate soldiers converged the town from west and north, driving the union troops too cemetery hill.</a:t>
            </a:r>
          </a:p>
          <a:p>
            <a:r>
              <a:rPr lang="en-US" sz="2400" dirty="0" smtClean="0"/>
              <a:t>July 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Confederates were driven from there hold on </a:t>
            </a:r>
            <a:r>
              <a:rPr lang="en-US" sz="2400" dirty="0" err="1" smtClean="0"/>
              <a:t>Culps</a:t>
            </a:r>
            <a:r>
              <a:rPr lang="en-US" sz="2400" dirty="0" smtClean="0"/>
              <a:t> Hill.</a:t>
            </a:r>
          </a:p>
          <a:p>
            <a:r>
              <a:rPr lang="en-US" sz="2400" dirty="0" smtClean="0"/>
              <a:t>Lee </a:t>
            </a:r>
            <a:r>
              <a:rPr lang="en-US" sz="2400" dirty="0" err="1" smtClean="0"/>
              <a:t>attatcked</a:t>
            </a:r>
            <a:r>
              <a:rPr lang="en-US" sz="2400" dirty="0" smtClean="0"/>
              <a:t> the Union center on Cemetery Ridge.</a:t>
            </a:r>
          </a:p>
          <a:p>
            <a:r>
              <a:rPr lang="en-US" sz="2400" dirty="0" smtClean="0"/>
              <a:t>The Pickett Pettigrew assault pierced the inion line but was driven back with server casualties.</a:t>
            </a:r>
          </a:p>
          <a:p>
            <a:r>
              <a:rPr lang="en-US" sz="2400" dirty="0" smtClean="0"/>
              <a:t>July 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lee began to withdraw his troops to Williamsport on the Potomac River.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4384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0000FF"/>
                </a:solidFill>
              </a:rPr>
              <a:t>Outcome</a:t>
            </a:r>
            <a:endParaRPr lang="en-US" sz="720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Union Victory</a:t>
            </a:r>
            <a:endParaRPr lang="en-US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099" name="Picture 3" descr="C:\Users\Cory and Lisa\AppData\Local\Microsoft\Windows\Temporary Internet Files\Content.IE5\8JIVKQID\MP90038472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038072"/>
            <a:ext cx="2100072" cy="359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33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WWW.CIVILWAR.ORG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17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97</Words>
  <Application>Microsoft Office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Gettysburg</vt:lpstr>
      <vt:lpstr>PowerPoint Presentation</vt:lpstr>
      <vt:lpstr>PowerPoint Presentation</vt:lpstr>
      <vt:lpstr>Facts</vt:lpstr>
      <vt:lpstr>Outcome</vt:lpstr>
      <vt:lpstr>SOURCES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Gettysburg</dc:title>
  <dc:creator>Cory and Lisa</dc:creator>
  <cp:lastModifiedBy>Cory and Lisa</cp:lastModifiedBy>
  <cp:revision>8</cp:revision>
  <dcterms:created xsi:type="dcterms:W3CDTF">2011-09-12T22:02:05Z</dcterms:created>
  <dcterms:modified xsi:type="dcterms:W3CDTF">2011-09-13T01:10:04Z</dcterms:modified>
</cp:coreProperties>
</file>