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61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9B6FA-DED1-40C3-A4C6-209A9F81F4DC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F7DE0-065B-4C47-AB79-F36A5CB56E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7DE0-065B-4C47-AB79-F36A5CB56E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930BEAA-5B3D-475D-A596-7CA883DB1E1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AD4A07F-FBC4-483D-913D-1C4DFED88E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vilwar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1600200"/>
          </a:xfrm>
        </p:spPr>
        <p:txBody>
          <a:bodyPr/>
          <a:lstStyle/>
          <a:p>
            <a:r>
              <a:rPr lang="en-US" dirty="0" smtClean="0"/>
              <a:t>Fredericksburg</a:t>
            </a:r>
            <a:br>
              <a:rPr lang="en-US" dirty="0" smtClean="0"/>
            </a:br>
            <a:r>
              <a:rPr lang="en-US" dirty="0" smtClean="0"/>
              <a:t>Jeanie Calvert</a:t>
            </a:r>
            <a:endParaRPr lang="en-US" dirty="0"/>
          </a:p>
        </p:txBody>
      </p:sp>
      <p:pic>
        <p:nvPicPr>
          <p:cNvPr id="25602" name="Picture 2" descr="http://upload.wikimedia.org/wikipedia/commons/thumb/e/e8/Battle_of_Fredericksburg,_Dec_13,_1862.png/300px-Battle_of_Fredericksburg,_Dec_13,_18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971800"/>
            <a:ext cx="4343400" cy="302590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smtClean="0"/>
              <a:t>George </a:t>
            </a:r>
            <a:r>
              <a:rPr lang="en-US" dirty="0" err="1" smtClean="0"/>
              <a:t>McCellan</a:t>
            </a:r>
            <a:r>
              <a:rPr lang="en-US" dirty="0" smtClean="0"/>
              <a:t> was ordered to attack </a:t>
            </a:r>
            <a:r>
              <a:rPr lang="en-US" dirty="0" smtClean="0"/>
              <a:t>Robert </a:t>
            </a:r>
            <a:r>
              <a:rPr lang="en-US" dirty="0" smtClean="0"/>
              <a:t>E Lee's weak right flank but because of </a:t>
            </a:r>
            <a:r>
              <a:rPr lang="en-US" dirty="0" smtClean="0"/>
              <a:t>disobeying, </a:t>
            </a:r>
            <a:r>
              <a:rPr lang="en-US" dirty="0" smtClean="0"/>
              <a:t>President Abraham Lincoln ordered General Ambrose E. Burnside to take his big opportunity. When Burnside was in position he ordered an attack on Fredericksburg, Virginia.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Fredericksburg began on December 11, 1862. </a:t>
            </a:r>
          </a:p>
          <a:p>
            <a:r>
              <a:rPr lang="en-US" dirty="0" smtClean="0"/>
              <a:t>Union and Confederate troops fought in the streets of Fredericksburg.</a:t>
            </a:r>
          </a:p>
          <a:p>
            <a:r>
              <a:rPr lang="en-US" dirty="0" smtClean="0"/>
              <a:t>Almost 200,000 people.</a:t>
            </a:r>
          </a:p>
          <a:p>
            <a:r>
              <a:rPr lang="en-US" dirty="0" smtClean="0"/>
              <a:t>No other Civil War Battle had as many soldiers as Fredericksburg.</a:t>
            </a:r>
          </a:p>
          <a:p>
            <a:r>
              <a:rPr lang="en-US" dirty="0" smtClean="0"/>
              <a:t>Ended December 15, 1862.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30" name="Picture 6" descr="C:\Documents and Settings\Jeanie\Local Settings\Temporary Internet Files\Content.IE5\YPUVJICE\MC90014943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038600"/>
            <a:ext cx="3108356" cy="21728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December </a:t>
            </a:r>
            <a:r>
              <a:rPr lang="en-US" dirty="0" smtClean="0"/>
              <a:t>11, Union engineers laid five pontoon bridges across the Rappahannock under fire</a:t>
            </a:r>
            <a:r>
              <a:rPr lang="en-US" dirty="0" smtClean="0"/>
              <a:t>. On </a:t>
            </a:r>
            <a:r>
              <a:rPr lang="en-US" dirty="0" smtClean="0"/>
              <a:t>December 13, Burnside mounted a series of frontal assaults on Prospect Hill that resulted in </a:t>
            </a:r>
            <a:r>
              <a:rPr lang="en-US" dirty="0" smtClean="0"/>
              <a:t>a lot of casualties</a:t>
            </a:r>
            <a:r>
              <a:rPr lang="en-US" dirty="0" smtClean="0"/>
              <a:t>. Union generals Jackson and Bayard, and Confederate generals Thomas </a:t>
            </a:r>
            <a:r>
              <a:rPr lang="en-US" dirty="0" smtClean="0"/>
              <a:t>Cobb </a:t>
            </a:r>
            <a:r>
              <a:rPr lang="en-US" dirty="0" smtClean="0"/>
              <a:t>and Maxey Gregg were killed. On December 15, Burnside called off the offensive and </a:t>
            </a:r>
            <a:r>
              <a:rPr lang="en-US" dirty="0" err="1" smtClean="0"/>
              <a:t>recrossed</a:t>
            </a:r>
            <a:r>
              <a:rPr lang="en-US" dirty="0" smtClean="0"/>
              <a:t> the river. 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Fredericksburg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Union- Major General Ambrose E. Burnside.</a:t>
            </a:r>
          </a:p>
          <a:p>
            <a:r>
              <a:rPr lang="en-US" dirty="0" smtClean="0"/>
              <a:t>Confederate- General Robert E. Lee.</a:t>
            </a:r>
          </a:p>
          <a:p>
            <a:r>
              <a:rPr lang="en-US" dirty="0" smtClean="0"/>
              <a:t>Burnside attempted to move South to attack the Southern Capital.</a:t>
            </a:r>
          </a:p>
          <a:p>
            <a:r>
              <a:rPr lang="en-US" dirty="0" smtClean="0"/>
              <a:t>Burnside was replaced by Major General Joseph Hooker.</a:t>
            </a:r>
          </a:p>
          <a:p>
            <a:r>
              <a:rPr lang="en-US" dirty="0" smtClean="0"/>
              <a:t>9,000 killed, wounded, and missing.</a:t>
            </a:r>
          </a:p>
          <a:p>
            <a:r>
              <a:rPr lang="en-US" dirty="0" smtClean="0"/>
              <a:t>Confederate Victory. </a:t>
            </a:r>
            <a:endParaRPr lang="en-US" dirty="0"/>
          </a:p>
        </p:txBody>
      </p:sp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pAHMDASIAAhEBAxEB/8QAHAAAAAcBAQAAAAAAAAAAAAAAAAECAwQFBgcI/8QAOhAAAQMDAwEFBQcDAwUAAAAAAQIDEQAEIQUSMUEGEyJRYRRxgZHwIzJCobHh8VLB0RUzcgckYoKi/8QAFAEBAAAAAAAAAAAAAAAAAAAAAP/EABQRAQAAAAAAAAAAAAAAAAAAAAD/2gAMAwEAAhEDEQA/AM0/CiShMIEDw44+hU9bKUs7TMwOByPlHWkOBK2idiuskdeeKn2UOhwEEzt44EjofnQO2jZCQ7uARjbjJqS40k/ad2TjpnNP9ynYgFOE+dK6mSAn14FAzZsBKStSdpJJjypx5SU8gcZPT41Ra32nY05SmWQHHQPgD61kLzWLu/TFzclQP4UpAH5UG5v9YtbQw6+gkfhbVuPyrPu66048VNWrqxHX9qzTah99Ez/5GKl213cNLSopkiYKv5oLf/WkoI7yzWlBPJ5PwPSrS1ctrgF1kgq5z05rPi7Xcgd68Aon/bU3KY944oEOWKg82CjMwMpI+ulBpFiCVIndOZznFEtSXApJWkFIOOPnTGm6gzfMqS2QlZSQUnofKnS33aVbISNsbePWghyEwCDgTzFEuY3hWDBJJmKU6sOlXQkZ2j6mktqRCgQQn1FA+yuWwSCo+e0mhUbvUpwFf/NCgty0NveAgYgkevl61Y2CUoaIbSAP16Uli2UplIICUwMDBmpiW0tgx1OBFAZWUpEH1rO6hrjaXvZwuVEwUpOfIyeBTvavU12NiUN4W54ZHP1zTHYPQW7t32q5G/AUSSIGePfjP80Gbv8AQNVPeXvsy1tE7pGcE9RVW02Nw3EgT4ucV6EaaZLYRsTERAFZ3VOwumXlyq5YU5bPK52EFJ/9TQYHTdAbum99vcIcBzKhAH96VfaHc2qftrQrRGCyCZ+vWtvb9nnNLt1hiybdcP40EJk9JE1D06z1u4uVi+09TduVHlwYHpBk0HOXGLNLikreuLdfRKh9daXbXSmFi2uil1lZ8K55rT9t+zptWhfWy1ustkd4064VbQeoJqCzpFlqumFxu4CHGxuCQBKT5EfOgiW1g6HXLmxVLSfEUiQePT4/I1fWVwLy2S8sQZyNxwoc/wBj8ar9GvEWKS1cv8iEkZSoen+OlTgttF0v2dSFocG4FPXnrQJeaCHSoJSncMK8/SoSUYUCPU9Iz+9WzwIaKsRwnGAcZqubhDZ3mT1PUdfPPFAhxC0LKRgev8UKUdpMkpk5wP3oUGtSAlEAgRTbjngWQcgdD16UrcFIMyFeX6VC1JwNae8laSQoHHH50GN1m4evrtJeACQQhCE5zxXVNHtG7C0Zt2hCEJAB6+8+tckt5vdZtGWgEoL6RMc+LJrtTNuQkGCAE0D4e2ADpAzFGl2YKvOmFGEwNwI8zTyW9wEpj1oH+9SgnIx6VHef2mEmCetIegBZCuOKhLcjMjHrQN6oG3bdxFwhK0ODYoK4MiuZ3NurRNRcaKlG3BwT+JNdIvUh+0dRuMKTyDXOtU1PvHPZdTSrchcB4DIHUGgrLwM7yGHSELzsnE0TF25a3La0nwoUJjrTd5bogrZcQojI2iKqlPbXlNqnOB6Gg6E46XrTvErxGClQwTSX0IQkLQSoKwQB08vfzVbpat2kNBRJJUY9wPv4qcy73h2gBATHuPT9aBgsmcHHTH70KlqtEqUSSJ/4TQoLttIQVLUs8RkCod+2m4AJXtCVdUgzH64qa4gBrMZycSfSibSlaVJX0PEelBkWLco7U2CApSSt9tYUpMckE/oRW31XtvZ6PfJYuGHVtkfeRkg+RFZt20B1/TikKC2nkkHyTzHy/WoV5pur3ALzrzCX1PuKfYeUgBCSRtUT1/YUHQtJ1RnW9Nd1CzkoCyETzis5qf8A1FuLR5VpbaYovIJCu9MZ9wzVj2J09Wi9n7r2ooUp24UpsJnaAQAInImJqnvuy6Ly7U8t5ZGwlCSJJVPXzAHAoLrSdfur61T/AKhZuMuESVJR4D8ZNOHUrZx0MtPIDg5TuGayNz2auUC0f0/UHLe4SlSXi4FwrPhKQmQCBAjzHvq107RtQRtXfli4VOHggpcSPUcUF61LhURlXGKw3bzSw26Lxn7jmHB1Cq2zCO4SRvJMZJ6msl2r1Zu2uVsXTKHWFNpIPX1g/XFBhR4ANwUkEfKmbhtxO1axKZkKiJqx05hi+1ANhRS0owgOGM+RirDXLJLFo1bA+M3RSnEYAH96CZYp72ztQ0QRsSMdI5/WrFq37sb9w56fx6U1Ys9xbNhG47U5x+1P2ightbdwpMj7snnjigAQDl1QC+oK4/KhUlC1FAIWmPVM0KC1bG5tIWcmjJTCkg5PWg7IUFgT0iaSE7mwpQ2qnPu99BCJSNTs3VAmHRn0gjn5Vo7i2BHettpClGVEJgnyqhuWz/ubRIIUkj0NXpecFgHW0qdUmCUJHiI6x60DjqCGmm8bUmI9Yp+1U2oKQmDsMRNZfU+1Xe3bVhpVgu4uJyknZBE4MnFWukO6jd737uyNkW4SlBdCt59I6e+gtCy2lU7SMz6Ui4uG2EqUTGInilqUVIMjkTFUt+FEK3k7f6SJmgq9R1daitDEgoE+c/Waxms3K9Rc2vRuSuEqitM5a7HcxG4krJyn0rFPlbd44AYTumQennQbi10yxTas3awi1aYSEhSiEiQZJ95NUmsXgv8AXx3Q+zZBJBGRPn5Y21P7R31hZae27apS5eqgtbvEUHGRPX+aqdMt3GUBayS84TvnJk8++gt7eVylRIgGY90Um7EsBbaiY5JHP1in0N92yhZahSvXpTL8i2AKwEqyMTQGw+EtJB6D1/zQomlKDYwr4UKDTOJ3eDr1kmkFexI7wCE4kCiLimlKcVlPWYlNE6gBAkTgTJoFnatC5I44p+wug1p4cdWkJTIUSeIqKwoKKQTwBOPh5/UUdtbsX7DtjdyUBQC0hUbhgiY6GghaLbaZZ6pd369Rt1POKKyFOg7Ukkk856fKtB/rulA7DqVrJEgd8mqN5k2t6be10u1UyRuQosiB8qkWAcvFFGqW7IUDGwNQI+PIoNC2tLqQttYUlQkKTkGoGogL8KhuAzipDVvbWbahatJaSc7EYT8ulQ3nA5IKvng0FVfqSzaqKxlZCZB4JrnV8jvLpwklBUoEJOevnWu7U6illPdNqS4V8x+H3VndHsNR1vUiu3bcfUFfaOxCEeqlRH1xQN2Fip68S+6dyWhgRgmK0lq33joUsyEqxmKsLrQbbT7K2aTcIL7lxLzyhG87ThI8vIVHdt/+6BtoDRx4VeEH6FA++UlPdlJ2o/p/zNNrQkMFBTB/Sf5qU2lS/GUq8gmYFGq3aDSomT96PX6NBGatSW088RhP7UKlby34NrfhEZOaFBKKULaEAeGQADOc4npSUolJU4QSk9IyB5R0zTiApLUDMGDGcR60wUnvVDqeePFj1NAoqcLhKFRGNsc59/pUezQ8jU0PtpWpKknvc/hHB9M/WKl/dAMEmD1465qi7Xahd6Zp7j+m3DtusqSFrbMTny+uaDaIvUJSkgzujIPJ4qSu5bUEpUsE9Mz+dcWt+0F1eJWhT/s1194ONwhDhz94DAOfvCPXzola1fpQpt+9WAcEFXFB0/X9aRZIQwwC/dPLCG2G8rUTxiqVrTtcvHAL+5RYNgkFCVB1xR8oBjHqelZ6x1W17OPC+vA5c6oW4YYSoDuEqEFa1f1EEgAcAyYxFbddtNWedK7ZSLZMQAhAMDyzQdEtuzGi2bIuLtovkGS7evyPfGEx8Kian230XTGvZ7VzvwjCW7VACB8cD5Vyu9v7zUHS7e3Lr6+pdUT/ABTECQes0F9rHaW71nU7a4uQlpi3cCm2kZCBIknzOOa6AhoBwpCTtM7cTg5rkJPFdX0i69q0SwdBCiWkgycyMH9PyoLAAoBBTuSPTEDrTUq3luBuV9flUkK7wlCEjwjp0oLSCnanB4OeaCMnvAICFgeiQf1oU4Hf6SCOlCgWHNpOCJ88wPnTVwpLShsVmOTk0y7dBrxgFQOPWff5Z/Kqq/1BDae9fWEpGCAaCe7cKUQWwS5/xgH19D+tVHaBv2rSrhBXJQgnjM81TXnachJbs0bjmVuefnis/dX11c5eeWUk8Tj5UEUK8XETQBncYEzzSto4HTrRlMGgREZoEEmnAOk1M03TbnUbn2eza3rCSpSiYSlI5JPQUEAcClRFTtQ0x+xKA8EmU7vB5TFQvOgEZgmKudE7Q3OlJ7jah62KtxQvp5welU4MEZocjIoOsaRrOm6miLW4b7xQH2TkJWPSOvwqyV4QdvPURH5VxTCYIxHGYrUdmu0OsB4WiGntRb6tJBUtI9COPjig3neqGAWB6E5oVED/AHg3qcLCjy04+2hST5EbsUKCgvNXtrfT/a3G+9cdBLSCpSAUAxu6K8RwBjAJ8hWLv716/fW66YCjIQn7qfQUd5fPXxAcgISfCkSYxHJycChZWqrq4at0EArVBUrhI8zQHparZF8wu8ALKFblBSZBgYB9Jip2raqm+ZbZbtWGwMqcCACTIPTgCI+Jo9d0hrS1ISzeJuUlElSTwev9vnFVPJxNAREGPOjoKxRgcUAAmPPyq77N68rs/cuLNqXUOJg7XO7Wk+YMH5EEU/2FuWrXVlOOhtS0twgLWlJziUlWJ/OJqP2lebcvnnAwGSojY2HEqI8z4cCgrr2/VduOqSFAOKk71blEdAT/AIAqLxijGaBiTQFEcxRg+YM9IoYmjINBZ9nNKb1jUTbvPd2lKCvYk+N0j8KZ6+taPWnr+w0kJtLZhhhJldswkhLQ4CldXJ8ySB8axKCULSpKilaSClQ5SR1FarRdeXeuot9QeKbqQGbiY3dAlXvnn50F3pGodhjptubtKjcbPtC624VFXWdh2/KhT7mrM2azbi1sGO7x3a7lLZHvSBiefjQoOXJhOenNTLdV3ZqTdNtqCVAgFaPCsRn30xapb9oR3qwETyoSAehPpNaPWtaFw7bOkspNsgbGkkOpWofCAnjB6UFE/euupWhCkobcI3oQI3RxPXk1HGD6cCkpJx/ilZB/egNQMxTluy9dPpYYSVrUcJH5/kKakk1L0fUFaXqDd33aXUAKQttRjclQIInpz+VBI1fQr7SHkt3aEkqGCgykxzB61WQIxxV/qPaL2zu1qeuXltIKWUuJCUpJEbjBMnrH0c+iAIjAoFcmKBFAmego+lAAINGBCQaImDmjCTMwaAes0Rg5VxPNCI86ByRQJUColRXJPUmhSgJEyR8KFA0PSjPU+dEnmlfhHvoB5edDJJM0Y5okcGgAMGlCDikj7x91GmgNIgEGh1ozxRCgKJmlCJEHPrQ6j3Un8dA5jIkcc0Ao8f3pvp8KVQBXpxRdaH4D7xQPWgUJAwTFClJ4FCg//9k="/>
          <p:cNvSpPr>
            <a:spLocks noChangeAspect="1" noChangeArrowheads="1"/>
          </p:cNvSpPr>
          <p:nvPr/>
        </p:nvSpPr>
        <p:spPr bwMode="auto">
          <a:xfrm>
            <a:off x="117475" y="-752475"/>
            <a:ext cx="1066800" cy="1552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g;base64,/9j/4AAQSkZJRgABAQAAAQABAAD/2wCEAAkGBhIRDxQUEBQWFBUWGBsaGBcYGBceGhghGRgaFxcYHxogGycgFx0vHxcdHy8iJCcpLC0tFR8xNTAqNSYtLCkBCQoKDgwOGg8PGi4iHSQqLCwsMzItLDU0NTQsLCwpLCwrNTQsLCw0KiwsLCwsLDQ1LywwKiwsLCw0MCw0LCwsLP/AABEIAHgAzQMBIgACEQEDEQH/xAAcAAEBAAMBAQEBAAAAAAAAAAAABgQFBwMCAQj/xAA8EAABAgQDBQcBBgYCAwEAAAABAgMABBEhBTFhBhITQXEHFCIyQlGBkSNicoKhsRUkM0NS0cHhFzTxFv/EABoBAAMBAQEBAAAAAAAAAAAAAAAEBQYDAgH/xAAsEQABBAIBAwMDAwUAAAAAAAABAAIDBBEhBRIiUTGh0UGB8BMykSNCYXGx/9oADAMBAAIRAxEAPwCFj6QsggpJBFwQSCNQRlG92k2KmZLxOALaPleRdBrlU+k9fgmMHAXZZL6e+NqcaNlBCilQr6hTzdI0YeHN6m7XPCtsB7QXhLD+Js95lFrLXFIBUCBvUIyctzsbG5Ij2xHs/ZmW+PhDodRzaJuNATcH7qvrHQZvZeTEj3dbX8ugFW7VVRSqioGu9XP6xwleOBibU7hvEl0A+EFZUSPvVsQf8TUD9YkGvHbyWjBTcFmSucsK8pmVW2socSpChmlQII+DHlHQJPbqSxFAZxZsNuZJfTYD5zb6XT0jW7R9nL8unisHvDFKhSPMBnUpGY1TXoIjz1JITsLRVuRjm0dFSMIQhVUkhCECEhCECEhCECEhCECEhCECEhCMmQw919wIZQpxZ5JFfk8gNTaBfCQBkrGjY4LgExNr3ZdsrpmrJKeqsh0zihOzMpIALxR3fcpUSrJqo/iVyH0GpjT47t+++jgsASsuLBpq1R95QoTqBQdYo1+Pkm2dBSLPKMZqPZ9luDKYfh5CXT3+bqAGUf0UqNgFH1GvXoInNptq5uaWUTCtxKDQMpG6hBSaU3eZGV6xY9lWz8hMFLv2hmWCFKQojc57qwAkVFRkTUER7dq2ASDO8+riiYfJKUII3SQAFLVVJoMq0uSfmK8DIYJP02t35UCaeSY9TzlcrhHowwpaghCStSjQJSCSegFzF9g/Y1Mut70w4mXJyRu76vmigE9Kn4ig+Vkf7jhLgZWn2f2vmJPwoIW0fMyu6CDnb0/HyDG5/wDz0jiBDmHqEvMAhRlXT4FkGpCT/r6CIqP1KqEEWIuD7a6RkILUkJ7SthZoxz79D5+VQ4ntdi0rNkzK1oXkW1gcJQ9gnykai+sSBi9w7boONCXxNvvLOQX/AHUag+rrUHUx44v2c77ZmMLcEyzmUf3UaU9XSytDnGgq3oZNY6Ss3ZpywHuGvKh4rthsaxBkPKlDvtMoLjjS6lFK3oPSrM2p5TEqglCxvJBKTdCwaWN0qFjoRH9C7DcByRbdYl0MB0VUhIFyKpz9QsaV5GGbUgYzYzlKBRSP4ZjN0Huk4eVqLPSwc6iiokdoNlZmSVR9HhrZxN0K+eR0NDHv2kTDAnVMy8u2wGTQqSKKWaA1tYJFbAdemTs32nvMp4M2nvTBsQuhWB7VNljRX1ETJuNEjeuPX+FTrcjJD2u2Pz0UvCOgTWxUrPtl7CHU19TCjSmgrdHzUexEQ89h7jDhbeQpCxmFCnyPcai0RJInRnDgtFBZjnGWH7fVY8IQjmmUhCECEhCP2BC/I+2WVLUEoBUo5AAknoBcxT4NsA643xptQlGBcrcsojRJy+foY9pjbmVkklvCGvEbKmXRVR/CD/zQaQ3BTkmPaNKbZ5GKHQ2UlNh0MID2KuiWb5NAgur0oK0+KnpH5i22bjUsP4Yx3SVWooDtuK4UgE1N93PO5zvyE9hWKNvTgXiQcmErNFHfVvJJNiKG4+77ZR3Gf2YkxI8Bxr+XaBWEgqqN2qiQa1rc9axXbXiqkdQyfz0Wfnty2P3HXhfzotZUSVEkk1JJqSfcnmY+Yy8UfZW8pUu2WmvQkqKjT3JPM505ZRttmdhZqeNWk7jXN1dQn45r+PrFgvDRl2kkvHZ/a1+SQ6mW3Urd3QVkVUkJrZIyr4szWLNnZ+fxVhpWJFLDTVSHlgJcUlQFapsBkDvKp0MfqHsLwizQ77Nj1mm6g9bhP5aq1iW2g2rmZ1VX1+Hk2myB8czqamIdnkGA/wBMb8qpW46WXbtBVbm1chhqS3hbQddyU+u4Pv4s19BRMReK47MTK9991SzyvQDQJFkxgQiNJK+Q5cVoYKkUA7Rvz9UhCEck0kZmGYs9LOcRhZbV7jnoRkoaGMOEC+EAjBV3/GpDFAE4ggS0xkmYR5T7b1cuirexEafavZzEZNLe+4tyXaA4TjRIQgcjQeQ38x+sTkUOze28xJ+EHismxaXUpoc90+j9tIpVuQfHgO2FFtcUHd0Oj4UxPz7j7hceUVrNKqNKmgAFaZmgzjHjpb2zGH4qCvD1iWmaVVLq8pOZoOXVNR7gRB4zgb8o5w5lstq5VyVqlWSh0jRQWI5R2FZ+SN0bul4wV4SM66y4lbClIcGRSaHpr0jpsxtW2V9zx5lO+kCj6BlvAEG10nVNqi4jXdkZlnZgtOyyFuJHEQ9SpG6RYgmmZFCByit7VTLNSoedlkPOqIbQpQ8takEkEEgXoPcwtYLJJBE5qGOLe5p2o7HOzhxCONIrE0wRUFNCsDoLL/Le2UR0ZGz21UzIr3pdwgepBuhXVPvqKGLlrE8Mxizw7nNm2+Kbqz1sF9FUV7ExLs8a5nczYVutyv8AbN/PyuewismezKeS+GkoCwcnQaIp7mt0nTP2rGwdlMMwr/2Fd9mh/aFNxB1zA/NU6RPjrySO6WhUpb8Mbc5z/paPZ7YiZnBvpSG2cy65ZNOZHNfxbWKTC5iRlX0S+HIE7OKNA8v+kgi5UKcgAT4fbzRHbS7dTU9VLi9xrk0iydK81/NtI6P2RqlnmFLRLIaeaohTiR56itQSSQbXH+6Cu2g2BnW/ZUCxyEk+hoeFyzaLHZqaeV3taipJI3DZKCDQgJyH7xqo6b2wql2nEoRLIDzo31P0oab1KChuo0uTyOtudSMg4+4G2UKcWckpFT/0NYsQvDmB2MBTivOWfKFpWACUqCgDlUGor9IscCx/GJyZUpha3Sqy0kDggGtiPKj48XWMuT2ClpNIdxd4Am6ZZs1UrqRc/FB96PPFu0NxTfBkkCUYFgEU3z1UPL8X1MT7V+JmgOop2tSln2BgeVmtbOYbhdFTyxNzAuGEXQk8qg/uv6RqNodvJmbG5Xgs0oGm7Cnso5q6WGkThNTU84/IhT2pJjlxWhr0IoN+p8/CQhCFlQSEIQISEIQISEIQISEIQIX024UkFJIIuCDQjUHlFthPaElxvu+KNiZZPrpVadSPV1FFdYh4R7Y9zDlpXCaCOYYeMq9mdh3W21zGBzBcbcTuqSkjigVBKUr+BayusQb+JzCWlSzi17gXUtrr4VCt6G6Tc16xn4Hi0xLvBUqpQWbbqRXf0KPX9I6ZjcnLTMkHsZbRKPUoFpUOIbWoKEn8B3qRdqXy89LxkrNXaJr7ByPdcVhHpMJSFqDZKkVO6ojdJHIlNTQ6VjO2eVLd4SJ1K1NGxKFEKTXJVvMPcf8Aw2ycDKmLPTtHiKJEJDzgllLKAa3qlIJQFeYJocqxPR/Rc3sjJCQ7utv+XbBXSqt4Uqoqr5q3P1jgGLOMKeUZVCkNegLVvKI/yJ5V9uULV5myZ6Rj8/6vpCw4zWMVfDPd21qDa1VKE+smgFaXVkKCPjDJdtx5CXnQygminCkq3daDOOxyuyyZOUDuEIamHiP6zigpRFLlHprpUfMFidsIyRleo2dbgM4UkzsfMOstu4zMFhhsEICyC8QaEoFakZc6nSP2Z25almyzhLIYQfM8oAur1vWnzXPIRNYzNzDjyjNqWXRYhdQU6buSR0tGDGbsXZJdeg8LTVuMjj7n9x9l6TEwpxRW4orUq5Uokk9SY84QhFVUhCEC+pCEIEJCEIEJCEIEJCEIEJCEbnZ/ZKZnT9iiiBm4qoQPml+grH0AnQXh72sHU44C00U+BbBvPo4z6hLS4uXHLEj3Sk0+poOsbBU/huF/0wJ6aHqP9Js6Zj6VOoiQx/amZnV70w4VAZIFkJ6JyrqanWKtbjHybfoKJZ5bHbD/AD8KzltppaXdTLYK1xH3FBHeXbk1PpHMc+QoMjEZtSJgTjqJtanHUKKSpVbjNJA5JIIIA946J2O4ilxLiFstBTABD4QkKoqooo0qTY3rlnHv2v4mhthrcZaWp+o45ShRSEgWSaZkGxrYCKkXTDJ+kxqhve6Q9Tjkrj0ejDu4tKqA7pBocjQ1odIy8HwJ+bc3JZtTh508qdVKNk/MXLGyeH4YAvEnBMP5iXbuB1yr1VQaGGprEcI7yvMcbpD0tGStJ/5ExIOcdThKF1TulH2J90ge98wa3iSjpCu1ArUW3ZVpUoQE8CgqkDmDSldKAWtTOMab2Flp1Jcwh0bwFVSzhotP4Sf+aj70J178DjjHSmp6U0Iy4aUBFPsLNTyXXO4KPgbU4tBuhQSMinLeOQNjGhm5J2Xd3HmyhaTdK0+x9vUP0Md47PZhh2SQ81Lty5XVKghIAUUkpqDmRWtAcrw1Zl6GZxnKTAUxKbW4bi6Utz6Aw9kldaD8rnL8KrdY0W03ZtMytVtfbtf5JHiSPvJ59RX4jw7VJhlM4ZdmWbZ4dCpaUgKcKkhXKwTQ/Jr7RgbL9oU1IkJCuKyP7SyaD8Ks0ftpE+Xj2zN62aJT1e9JAcA5HhaaEdODGF40CWT3aaNyk0BJ1TXdcGovEXtDsjMySvtkeCtnE3Qfn0nQ0iHLA+I4cFo692KfQ0fC0sIQjinUhCECEhCECEhCPtppS1BKAVKNglIJJ6AXMC+L4jMwzCXplzhsIU4r2GQ1JySOsU0tsS3LNh7FnQwg+VlJq6vS2XxXqIwsX7RlcPgYa2JRj3TTiK1KvT8VOsP16Mk2/QKVZ5OOPTO4+y2KsDkMNG9iLneH8xLNGw/Gf90GhjwxLFp7EZCYebozKsFKQy0KBQ9QJHmCUkEjK+URcliC2XUupoVJNfGAoH33gc6x/RuEYi2phjfDbS3mwoNVSM01ICbEi/tFYwMqAFoyfKz8tiSc5eV/NIhFBtpiq5mecBbSjcWptDaEjkql6Cq1Glf2jbYJ2ZuFvj4g4JRgX8VOIdKGyfm+kUnTNY3qfpLhpJwFLYf3hdWJfiK4pG82ivjpWlQMwKnO0XUnsQiWl0KxmZKGgd5EqlVTU1ByqRqEfJhM7by8o2WcIZDdbF9YqtWoBufzW0iNnJxx5ZW6tS1nNSjU/wDQ0yiHZ5POoh91ZrcU9+5dDx9VV4p2hqDfAw5sSjI/xA3zrXJJ1udYj1rJJKiSSakk1JPuTzMfMIjOe55y4q/FCyEYYMJHow+pCgpCilQuFJJBHQi4jzhHldVZyu3DcygM4syH0CyXkijqNbUr8UOhhjex0wuXQvDphU3Kt3Q2lVFt3KvKKbyqk3oFaRGRl4Zir0s5xGHFNq9xz0IyUOsPV7skOvUKVZ4yOTbO0+ywMRnnXnN6YUpawAklXm8NgDzJGV7xix0Y7QSGJJ3cSb4D+QmWhY+28P8AdRqI0O0fZ9MyqeIikwwbh1q4pyKgK063GsaGvcimGBo+Fnp60kJw8KYSoggg0IuCMxrXlHR8N2+nJJDTeJN94ZebC0lVCvcNRcmy/eir0IvGj7OTKuTaWJqWS8HTRCjWqCBW4rRSaDqI6zt1LSqZJT0zLpeSyPAnKm8QgAEU3RcV0EfLEjeoRubnP5pcQo+a2JksQbL2EupSrNTJJoNKeZs/VMQeJYW7LuFt9Cm1eyhnqDkoaiMBjEVtvcVgllVSU8MkbugvUjQ1rzi/wntNZmGwxi7QcTlxUpy1KRcH7yPpE6zxZ/dGq1blHx9smx7qEhF1jPZqVI4+GuCYZNwmoKxoDkvoaHrEO42UqKVApUDQgggg+xBuIiPY5hw4LQQzxzDLDlfMIQjyu6qMH2Edcb400oSkuLlxyyiPupP6V/WMte17MsC1gsupSzZUypBW4r8KaVHzQfdiQxzaKYnHN+ZcKzyGSU6JTkP3jadnmLPM4gyllVA6tKHEnyqTmaj3AqQeXSsaaHj2Qt6nbPssfYvSz6JwPCy9qdjpxLDE09xXnHgS9UKUps13kAgCqRu29gQYj1JINCCD7GP6CxnbNky013J9pb7TalBINfKKkgeqgqbVFrxxrBdmJzEnVKbSpe8olbyyd2pzqrmdBWGq8xLSX6wkiFoTFbgOw07OkPuqLLQAJfdJBoBYpqakAZGwHvG8blcMwo+L+fmhytw0H9QD13jblE9tBtfMzp+2X4OTabIHx6uprCVnk2t1HsqjW42WXbtBUr20chh5V3JPe5o+aadvfmQef5aD3JiPxfHH5pe/MOFZ5V8qdEpFkxgQiDLM+U5cVoq9SKAdo35+qQhCOSaSEIQISEIQISEIQISNvgG1UzJKqwvw821XQr8vI6ihjUQj6CRsLy5jXjpcMhdBkJqRnHQ7LqGHT1wk0BaUVApJFbVIJHIivOJraGWxORDrUypxTT1lKJK23OYIUfKq2htGjilwDbt+WTwnAJhg2LTl7eySa06Go0inX5FzNSDIUOzxWe6E/b4UZCOgu7ISWIArwtzgvZmWdOlTum9Pio6RFYlhT0q7uTDZbWL0ULHUclDpGhhsRzDLCoMkboz0uGCttsS9PB9QkFkKShS1JzQoIFaFORJNEjnU5xXS+1eHYqAjEUCXmKUDybA/m9P4V1GsVvZq8w7JB5qWbl1KJQvcFlFPMHPdvkcrxzztXdYRNlhmWbaKaKW4EgKWVCtBSwTe/uRpdNwZYkMbmr0x7oz1NOCvPaTs/mZQFaft2cw4gZD3Um9LcxURLxtdmNvJqRIDat9rm0upTrQ5oPS2kVqZzA5/7V4qk3fWkK3QonmKApV1ABvcRLscbIw5ZsK5X5YYxMPuFy+M7CMEfmnNyWbU4rnTIcqlWSR1hCNFM8sYXBZ4K3Y2TkMNAXiTgffpUSzeQr/llX5oNDGux/b2YmE8NukuwLBpu1vYqFK9BQR+wjJ2LMkrj1FaulSiYxsmMkjKmIQhCiqJCEIEJCEIEJCEIEJCEIEJCEIEJCEIEJCEIEL6QsgggkEXBFiNQeRiuw/b3iN8DE2hNs8lGnFTqD6j9DrCEemPcw5acLjLBHMMPGV74psiuYl0nCZkzEu3UiXKt1bZJKiaW3lVyKqH2rEPi04+45/NFZcQAg8QELATWgNRWt+d4QjTcfYdMO5ZG3CIZSxvoFhQhCKiUX//2Q=="/>
          <p:cNvSpPr>
            <a:spLocks noChangeAspect="1" noChangeArrowheads="1"/>
          </p:cNvSpPr>
          <p:nvPr/>
        </p:nvSpPr>
        <p:spPr bwMode="auto">
          <a:xfrm>
            <a:off x="117475" y="-317500"/>
            <a:ext cx="1095375" cy="638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Battle of Fredericksburg, Wikipedia </a:t>
            </a:r>
          </a:p>
          <a:p>
            <a:r>
              <a:rPr lang="en-US" dirty="0" smtClean="0">
                <a:hlinkClick r:id="rId3"/>
              </a:rPr>
              <a:t>www.civilwar.org</a:t>
            </a:r>
            <a:endParaRPr lang="en-US" dirty="0" smtClean="0"/>
          </a:p>
          <a:p>
            <a:r>
              <a:rPr lang="en-US" dirty="0" smtClean="0"/>
              <a:t>About.com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87</TotalTime>
  <Words>226</Words>
  <Application>Microsoft Office PowerPoint</Application>
  <PresentationFormat>On-screen Show (4:3)</PresentationFormat>
  <Paragraphs>28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Fredericksburg Jeanie Calvert</vt:lpstr>
      <vt:lpstr>Why Fight? </vt:lpstr>
      <vt:lpstr>Fredericksburg</vt:lpstr>
      <vt:lpstr>Battle Summary</vt:lpstr>
      <vt:lpstr>Fredericksburg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Fredricksburg</dc:title>
  <dc:creator>Valued eMachines Customer</dc:creator>
  <cp:lastModifiedBy>Valued eMachines Customer</cp:lastModifiedBy>
  <cp:revision>15</cp:revision>
  <dcterms:created xsi:type="dcterms:W3CDTF">2011-09-08T23:20:27Z</dcterms:created>
  <dcterms:modified xsi:type="dcterms:W3CDTF">2011-09-14T19:45:59Z</dcterms:modified>
</cp:coreProperties>
</file>