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60" r:id="rId3"/>
    <p:sldId id="261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45FA72-37EA-4BAE-9D63-86491C0D30F1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7AA44D-5575-476C-815F-43BC18617F7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7AA44D-5575-476C-815F-43BC18617F7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7AA44D-5575-476C-815F-43BC18617F7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7AA44D-5575-476C-815F-43BC18617F7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DF6DA-9C5E-482B-90F7-E9B300F91C50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F3CEA-F63F-4412-888B-74B67D3E2F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DF6DA-9C5E-482B-90F7-E9B300F91C50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F3CEA-F63F-4412-888B-74B67D3E2F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DF6DA-9C5E-482B-90F7-E9B300F91C50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F3CEA-F63F-4412-888B-74B67D3E2F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DF6DA-9C5E-482B-90F7-E9B300F91C50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F3CEA-F63F-4412-888B-74B67D3E2F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DF6DA-9C5E-482B-90F7-E9B300F91C50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41F3CEA-F63F-4412-888B-74B67D3E2F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DF6DA-9C5E-482B-90F7-E9B300F91C50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F3CEA-F63F-4412-888B-74B67D3E2F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DF6DA-9C5E-482B-90F7-E9B300F91C50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F3CEA-F63F-4412-888B-74B67D3E2F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DF6DA-9C5E-482B-90F7-E9B300F91C50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F3CEA-F63F-4412-888B-74B67D3E2F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DF6DA-9C5E-482B-90F7-E9B300F91C50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F3CEA-F63F-4412-888B-74B67D3E2F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DF6DA-9C5E-482B-90F7-E9B300F91C50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F3CEA-F63F-4412-888B-74B67D3E2F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DF6DA-9C5E-482B-90F7-E9B300F91C50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F3CEA-F63F-4412-888B-74B67D3E2F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0CDF6DA-9C5E-482B-90F7-E9B300F91C50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41F3CEA-F63F-4412-888B-74B67D3E2F1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historynet.com/americas-civil-war-fort-wagner-and-the-54th-massachusetts-volunteer-infantry.ht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ttle-fort-wagn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304800" y="-228600"/>
            <a:ext cx="9448800" cy="7086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381000"/>
            <a:ext cx="7772400" cy="1470025"/>
          </a:xfrm>
        </p:spPr>
        <p:txBody>
          <a:bodyPr/>
          <a:lstStyle/>
          <a:p>
            <a:r>
              <a:rPr lang="en-US" dirty="0" smtClean="0"/>
              <a:t>Fort Wagner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219200"/>
            <a:ext cx="6400800" cy="19050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Report by  Jacob Hebb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66800" y="4419600"/>
            <a:ext cx="6019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4"/>
              </a:rPr>
              <a:t>Information from this slide show was obtained on : http://www.historynet.com/americas-civil-war-fort-wagner-and-the-54th-massachusetts-volunteer-infantry.htm</a:t>
            </a:r>
            <a:r>
              <a:rPr lang="en-US" dirty="0" smtClean="0"/>
              <a:t> .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Battle of Fort Wagner.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Battle of Fort Wagner was fought on July 18 1863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Fort Wagner had be in two battles in the Civil war.</a:t>
            </a:r>
          </a:p>
          <a:p>
            <a:endParaRPr lang="en-US" dirty="0" smtClean="0"/>
          </a:p>
          <a:p>
            <a:r>
              <a:rPr lang="en-US" dirty="0" smtClean="0"/>
              <a:t>It had been led by Robert Gould Shaw whom was one of the first commanders who fought to show black soldiers were fighting equal white counter parts.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ort_Wagner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-1" y="0"/>
            <a:ext cx="9144001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View of Fort Wagner from </a:t>
            </a:r>
            <a:r>
              <a:rPr lang="en-US" smtClean="0"/>
              <a:t>the sky.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</TotalTime>
  <Words>87</Words>
  <Application>Microsoft Office PowerPoint</Application>
  <PresentationFormat>On-screen Show (4:3)</PresentationFormat>
  <Paragraphs>13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Apex</vt:lpstr>
      <vt:lpstr>Fort Wagner </vt:lpstr>
      <vt:lpstr>The Battle of Fort Wagner.</vt:lpstr>
      <vt:lpstr>View of Fort Wagner from the sky.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Fort Wagner</dc:title>
  <dc:creator>Jacob hebb</dc:creator>
  <cp:lastModifiedBy>Jacob hebb</cp:lastModifiedBy>
  <cp:revision>12</cp:revision>
  <dcterms:created xsi:type="dcterms:W3CDTF">2011-09-10T19:37:20Z</dcterms:created>
  <dcterms:modified xsi:type="dcterms:W3CDTF">2011-09-13T10:49:34Z</dcterms:modified>
</cp:coreProperties>
</file>