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2FDFD-8EEE-4548-A02E-6AC8B5743CB5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1727B-716E-4193-8927-08C403B1A7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1727B-716E-4193-8927-08C403B1A74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9EC4E-58DC-46B3-9B84-9E4449632BAE}" type="datetimeFigureOut">
              <a:rPr lang="en-US" smtClean="0"/>
              <a:pPr/>
              <a:t>9/14/2011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8C1D7-E426-4FE2-9425-6E12CCC1B8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220200" y="32766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fort_donelson_pri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1981200"/>
            <a:ext cx="4991100" cy="359359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loe Extended" pitchFamily="2" charset="0"/>
              </a:rPr>
              <a:t>Fort Donelson</a:t>
            </a:r>
            <a:endParaRPr lang="en-US" dirty="0">
              <a:latin typeface="Aloe Extende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5638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loe Extended" pitchFamily="2" charset="0"/>
              </a:rPr>
              <a:t>By </a:t>
            </a:r>
            <a:r>
              <a:rPr lang="en-US" dirty="0" smtClean="0">
                <a:latin typeface="Aloe Extended" pitchFamily="2" charset="0"/>
              </a:rPr>
              <a:t>Kiersten</a:t>
            </a:r>
            <a:r>
              <a:rPr lang="en-US" dirty="0" smtClean="0">
                <a:latin typeface="Aloe Extended" pitchFamily="2" charset="0"/>
              </a:rPr>
              <a:t> Taylor</a:t>
            </a:r>
            <a:endParaRPr lang="en-US" dirty="0">
              <a:latin typeface="Aloe Extended" pitchFamily="2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5800"/>
            <a:ext cx="8458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Battle fought between February 11-16 , in 1862.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Located on the Cumberland River in Tennessee, </a:t>
            </a: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Stewart </a:t>
            </a:r>
            <a:r>
              <a:rPr lang="en-US" sz="2400" dirty="0" smtClean="0"/>
              <a:t>County.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17,000 died.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Union won.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Generals : Ulysses S. Grant-Union. </a:t>
            </a:r>
            <a:r>
              <a:rPr lang="en-US" sz="2400" dirty="0" smtClean="0"/>
              <a:t>John B. Floyd-Confederate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After the Union took over Fort Henry, they then marched to Fort Donelson. Ulysses S. Grant sent ships to the Cumberland River,  but heavy artillery stopped them.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By the Unions Victory, this opened the Cumberland River as a way of invasion on the South.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867400"/>
            <a:ext cx="853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http://www.civilwar.n2genealogy.com/battles/620214.html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5867400"/>
            <a:ext cx="419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http://www.nps.gov/hps/abpp/battles/tn002.htm</a:t>
            </a:r>
            <a:endParaRPr lang="en-US" sz="1200" dirty="0"/>
          </a:p>
        </p:txBody>
      </p:sp>
      <p:pic>
        <p:nvPicPr>
          <p:cNvPr id="5" name="Picture 4" descr="battl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28600"/>
            <a:ext cx="1962150" cy="23336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24600" y="-76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www.google.com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68953"/>
            <a:ext cx="8001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Grant had more men then the others.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Fort Donelson and Fort Henry were the first significant victories for the Union.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Grant had 27,000 men plus naval support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Confederate was roughly 15,000.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Johnston sent reinforcements to Bowling Green Kentucky.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Grant wanted to move fast to prevent any reinforcements at all.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Grant got in a bind because he wasn’t sure of a victory if the navy couldn’t win for him.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reason this battle took place was because the fort protected a major water way. These routes were very important.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019800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http://americanhistory.about.com/od/civilwarbattles/p/cwbattle_ftdon.htm</a:t>
            </a:r>
            <a:endParaRPr lang="en-US" sz="1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762000"/>
            <a:ext cx="7315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Union had 2,832 casualties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Confederates had 15,067 casualties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confederates had to move quickly or they would be forced into starvation.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Confederates fired first, trying to find an escape route.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Grant told his men not to stop killing  the other men until they surrender unconditionally. (Give up everything).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1026" name="Picture 2" descr="http://www.google.com/url?source=imglanding&amp;ct=img&amp;q=http://cdn.dipity.com/uploads/events/61782d983824474449b2201cd6a7e84e_1M.png&amp;sa=X&amp;ei=c7FwTt77K_LF0AG4iMzsCQ&amp;ved=0CAcQ8wc4kwE&amp;usg=AFQjCNG95wODNsm4plApp2FQyCV8Kqquz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657600"/>
            <a:ext cx="495300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19600" y="647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www.google.com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3366FF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259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Fort Donelson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 Donelson</dc:title>
  <dc:creator>T-Dog Desktop</dc:creator>
  <cp:lastModifiedBy>CHSLABA114</cp:lastModifiedBy>
  <cp:revision>12</cp:revision>
  <dcterms:created xsi:type="dcterms:W3CDTF">2011-09-13T02:33:13Z</dcterms:created>
  <dcterms:modified xsi:type="dcterms:W3CDTF">2011-09-14T14:07:11Z</dcterms:modified>
</cp:coreProperties>
</file>