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1" d="100"/>
          <a:sy n="21" d="100"/>
        </p:scale>
        <p:origin x="-8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4A6CC-9DA1-43F6-AF2B-388248890D69}" type="datetimeFigureOut">
              <a:rPr lang="en-US" smtClean="0"/>
              <a:pPr/>
              <a:t>3/14/2012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DA2D-180F-4240-B7E0-03F801531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4A6CC-9DA1-43F6-AF2B-388248890D69}" type="datetimeFigureOut">
              <a:rPr lang="en-US" smtClean="0"/>
              <a:pPr/>
              <a:t>3/14/2012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DA2D-180F-4240-B7E0-03F801531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4A6CC-9DA1-43F6-AF2B-388248890D69}" type="datetimeFigureOut">
              <a:rPr lang="en-US" smtClean="0"/>
              <a:pPr/>
              <a:t>3/14/2012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DA2D-180F-4240-B7E0-03F801531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4A6CC-9DA1-43F6-AF2B-388248890D69}" type="datetimeFigureOut">
              <a:rPr lang="en-US" smtClean="0"/>
              <a:pPr/>
              <a:t>3/14/2012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DA2D-180F-4240-B7E0-03F801531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4A6CC-9DA1-43F6-AF2B-388248890D69}" type="datetimeFigureOut">
              <a:rPr lang="en-US" smtClean="0"/>
              <a:pPr/>
              <a:t>3/14/2012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DA2D-180F-4240-B7E0-03F801531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4A6CC-9DA1-43F6-AF2B-388248890D69}" type="datetimeFigureOut">
              <a:rPr lang="en-US" smtClean="0"/>
              <a:pPr/>
              <a:t>3/14/2012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DA2D-180F-4240-B7E0-03F801531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4A6CC-9DA1-43F6-AF2B-388248890D69}" type="datetimeFigureOut">
              <a:rPr lang="en-US" smtClean="0"/>
              <a:pPr/>
              <a:t>3/14/2012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DA2D-180F-4240-B7E0-03F801531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4A6CC-9DA1-43F6-AF2B-388248890D69}" type="datetimeFigureOut">
              <a:rPr lang="en-US" smtClean="0"/>
              <a:pPr/>
              <a:t>3/14/2012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DA2D-180F-4240-B7E0-03F801531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4A6CC-9DA1-43F6-AF2B-388248890D69}" type="datetimeFigureOut">
              <a:rPr lang="en-US" smtClean="0"/>
              <a:pPr/>
              <a:t>3/14/2012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DA2D-180F-4240-B7E0-03F801531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4A6CC-9DA1-43F6-AF2B-388248890D69}" type="datetimeFigureOut">
              <a:rPr lang="en-US" smtClean="0"/>
              <a:pPr/>
              <a:t>3/14/2012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DA2D-180F-4240-B7E0-03F801531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4A6CC-9DA1-43F6-AF2B-388248890D69}" type="datetimeFigureOut">
              <a:rPr lang="en-US" smtClean="0"/>
              <a:pPr/>
              <a:t>3/14/2012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DA2D-180F-4240-B7E0-03F801531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24A6CC-9DA1-43F6-AF2B-388248890D69}" type="datetimeFigureOut">
              <a:rPr lang="en-US" smtClean="0"/>
              <a:pPr/>
              <a:t>3/14/2012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21DA2D-180F-4240-B7E0-03F801531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Immigration Interview Emilie Anderson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451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4</Words>
  <Application>Microsoft Office PowerPoint</Application>
  <PresentationFormat>On-screen Show (4:3)</PresentationFormat>
  <Paragraphs>1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Immigration Interview Emilie Anderson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Immigration Interview Emilie Anderson</dc:title>
  <dc:creator>Guest</dc:creator>
  <cp:lastModifiedBy>Guest</cp:lastModifiedBy>
  <cp:revision>2</cp:revision>
  <dcterms:created xsi:type="dcterms:W3CDTF">2012-02-27T18:06:31Z</dcterms:created>
  <dcterms:modified xsi:type="dcterms:W3CDTF">2012-03-14T15:01:36Z</dcterms:modified>
</cp:coreProperties>
</file>