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63" r:id="rId2"/>
    <p:sldId id="260" r:id="rId3"/>
    <p:sldId id="262" r:id="rId4"/>
    <p:sldId id="258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DC0BAB4-BDFF-4386-A59D-B1C84CBD0DE2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B36EBD4-1A05-485C-A179-FBB39E44D4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0BAB4-BDFF-4386-A59D-B1C84CBD0DE2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EBD4-1A05-485C-A179-FBB39E44D4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0BAB4-BDFF-4386-A59D-B1C84CBD0DE2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EBD4-1A05-485C-A179-FBB39E44D4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DC0BAB4-BDFF-4386-A59D-B1C84CBD0DE2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EBD4-1A05-485C-A179-FBB39E44D4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DC0BAB4-BDFF-4386-A59D-B1C84CBD0DE2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B36EBD4-1A05-485C-A179-FBB39E44D48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DC0BAB4-BDFF-4386-A59D-B1C84CBD0DE2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B36EBD4-1A05-485C-A179-FBB39E44D4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DC0BAB4-BDFF-4386-A59D-B1C84CBD0DE2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B36EBD4-1A05-485C-A179-FBB39E44D4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0BAB4-BDFF-4386-A59D-B1C84CBD0DE2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EBD4-1A05-485C-A179-FBB39E44D4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DC0BAB4-BDFF-4386-A59D-B1C84CBD0DE2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B36EBD4-1A05-485C-A179-FBB39E44D4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DC0BAB4-BDFF-4386-A59D-B1C84CBD0DE2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B36EBD4-1A05-485C-A179-FBB39E44D4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DC0BAB4-BDFF-4386-A59D-B1C84CBD0DE2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B36EBD4-1A05-485C-A179-FBB39E44D4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DC0BAB4-BDFF-4386-A59D-B1C84CBD0DE2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B36EBD4-1A05-485C-A179-FBB39E44D4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William_Read_Scurry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Battle%20of%20Glorieta%20Pass%20-%20Wikipedia,%20the%20free%20encyclopedia.mh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en.wikipedia.org/wiki/Battle_of_Gettysbur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170906"/>
          </a:xfrm>
        </p:spPr>
        <p:txBody>
          <a:bodyPr>
            <a:normAutofit/>
            <a:scene3d>
              <a:camera prst="orthographicFront"/>
              <a:lightRig rig="sunset" dir="t"/>
            </a:scene3d>
            <a:sp3d extrusionH="12700" prstMaterial="dkEdge">
              <a:bevelT w="95250" h="95250" prst="angle"/>
            </a:sp3d>
          </a:bodyPr>
          <a:lstStyle/>
          <a:p>
            <a:r>
              <a:rPr lang="en-US" dirty="0" smtClean="0">
                <a:effectLst>
                  <a:outerShdw blurRad="711200" dist="2540000" dir="5040000" sx="200000" sy="200000" algn="tl" rotWithShape="0">
                    <a:srgbClr val="000000">
                      <a:alpha val="0"/>
                    </a:srgbClr>
                  </a:outerShdw>
                </a:effectLst>
              </a:rPr>
              <a:t>The Battle of </a:t>
            </a:r>
            <a:r>
              <a:rPr lang="en-US" dirty="0" err="1" smtClean="0">
                <a:effectLst>
                  <a:outerShdw blurRad="711200" dist="2540000" dir="5040000" sx="200000" sy="200000" algn="tl" rotWithShape="0">
                    <a:srgbClr val="000000">
                      <a:alpha val="0"/>
                    </a:srgbClr>
                  </a:outerShdw>
                </a:effectLst>
              </a:rPr>
              <a:t>Glorieta</a:t>
            </a:r>
            <a:r>
              <a:rPr lang="en-US" dirty="0" smtClean="0">
                <a:effectLst>
                  <a:outerShdw blurRad="711200" dist="2540000" dir="5040000" sx="200000" sy="200000" algn="tl" rotWithShape="0">
                    <a:srgbClr val="000000">
                      <a:alpha val="0"/>
                    </a:srgbClr>
                  </a:outerShdw>
                </a:effectLst>
              </a:rPr>
              <a:t> Pass</a:t>
            </a:r>
            <a:br>
              <a:rPr lang="en-US" dirty="0" smtClean="0">
                <a:effectLst>
                  <a:outerShdw blurRad="711200" dist="2540000" dir="5040000" sx="200000" sy="200000" algn="tl" rotWithShape="0">
                    <a:srgbClr val="000000">
                      <a:alpha val="0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711200" dist="2540000" dir="5040000" sx="200000" sy="200000" algn="tl" rotWithShape="0">
                    <a:srgbClr val="000000">
                      <a:alpha val="0"/>
                    </a:srgbClr>
                  </a:outerShdw>
                </a:effectLst>
              </a:rPr>
              <a:t>Abby Foraker</a:t>
            </a:r>
            <a:br>
              <a:rPr lang="en-US" dirty="0" smtClean="0">
                <a:effectLst>
                  <a:outerShdw blurRad="711200" dist="2540000" dir="5040000" sx="200000" sy="200000" algn="tl" rotWithShape="0">
                    <a:srgbClr val="000000">
                      <a:alpha val="0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711200" dist="2540000" dir="5040000" sx="200000" sy="200000" algn="tl" rotWithShape="0">
                    <a:srgbClr val="000000">
                      <a:alpha val="0"/>
                    </a:srgbClr>
                  </a:outerShdw>
                </a:effectLst>
              </a:rPr>
              <a:t>7</a:t>
            </a:r>
            <a:r>
              <a:rPr lang="en-US" baseline="30000" dirty="0" smtClean="0">
                <a:effectLst>
                  <a:outerShdw blurRad="711200" dist="2540000" dir="5040000" sx="200000" sy="200000" algn="tl" rotWithShape="0">
                    <a:srgbClr val="000000">
                      <a:alpha val="0"/>
                    </a:srgbClr>
                  </a:outerShdw>
                </a:effectLst>
              </a:rPr>
              <a:t>th</a:t>
            </a:r>
            <a:r>
              <a:rPr lang="en-US" dirty="0" smtClean="0">
                <a:effectLst>
                  <a:outerShdw blurRad="711200" dist="2540000" dir="5040000" sx="200000" sy="200000" algn="tl" rotWithShape="0">
                    <a:srgbClr val="000000">
                      <a:alpha val="0"/>
                    </a:srgbClr>
                  </a:outerShdw>
                </a:effectLst>
              </a:rPr>
              <a:t> Period.</a:t>
            </a:r>
            <a:endParaRPr lang="en-US" dirty="0">
              <a:effectLst>
                <a:outerShdw blurRad="711200" dist="2540000" dir="5040000" sx="200000" sy="200000" algn="tl" rotWithShape="0">
                  <a:srgbClr val="000000">
                    <a:alpha val="0"/>
                  </a:srgbClr>
                </a:outerShdw>
              </a:effectLst>
            </a:endParaRPr>
          </a:p>
        </p:txBody>
      </p:sp>
      <p:pic>
        <p:nvPicPr>
          <p:cNvPr id="4" name="Content Placeholder 3" descr="90coverc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21227733">
            <a:off x="1882719" y="2108374"/>
            <a:ext cx="6810661" cy="4187140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u="sng" dirty="0" smtClean="0"/>
              <a:t>South</a:t>
            </a:r>
            <a:endParaRPr lang="en-US" sz="6600" u="sng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Led by Charles L. Pryon and </a:t>
            </a:r>
            <a:r>
              <a:rPr lang="en-US" sz="3200" dirty="0" smtClean="0">
                <a:hlinkClick r:id="rId2" action="ppaction://hlinkfile" tooltip="William Read Scurry"/>
              </a:rPr>
              <a:t>William Read Scurry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1,100 troops.</a:t>
            </a:r>
          </a:p>
          <a:p>
            <a:r>
              <a:rPr lang="en-US" sz="3200" dirty="0" smtClean="0"/>
              <a:t>189 Confederate casualties </a:t>
            </a:r>
          </a:p>
          <a:p>
            <a:endParaRPr lang="en-US" sz="3200" dirty="0" smtClean="0"/>
          </a:p>
          <a:p>
            <a:endParaRPr lang="en-US" sz="32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u="sng" dirty="0" smtClean="0"/>
              <a:t>North</a:t>
            </a:r>
            <a:endParaRPr lang="en-US" sz="6000" u="sng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Led by John P. Slough</a:t>
            </a:r>
          </a:p>
          <a:p>
            <a:r>
              <a:rPr lang="en-US" dirty="0" smtClean="0"/>
              <a:t>1,300 troops</a:t>
            </a:r>
          </a:p>
          <a:p>
            <a:r>
              <a:rPr lang="en-US" dirty="0" smtClean="0"/>
              <a:t>142 Union casualties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Slough.jp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898530">
            <a:off x="5562530" y="487541"/>
            <a:ext cx="2971800" cy="4064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2484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Dubbed the "</a:t>
            </a:r>
            <a:r>
              <a:rPr lang="en-US" dirty="0" smtClean="0">
                <a:solidFill>
                  <a:schemeClr val="bg1"/>
                </a:solidFill>
                <a:hlinkClick r:id="rId2" action="ppaction://hlinkfile" tooltip="Battle of Gettysburg"/>
              </a:rPr>
              <a:t>Gettysburg</a:t>
            </a:r>
            <a:r>
              <a:rPr lang="en-US" dirty="0" smtClean="0">
                <a:solidFill>
                  <a:schemeClr val="bg1"/>
                </a:solidFill>
              </a:rPr>
              <a:t> of the  West”.                                                        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" name="Picture 6" descr="250px-GP_Battlefiel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324521">
            <a:off x="284745" y="421215"/>
            <a:ext cx="4953000" cy="3505200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6389" y="2129837"/>
            <a:ext cx="8420168" cy="4254926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Union Victory</a:t>
            </a:r>
          </a:p>
        </p:txBody>
      </p:sp>
      <p:pic>
        <p:nvPicPr>
          <p:cNvPr id="8" name="Picture 7" descr="300px-Glorietapass_sv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628739">
            <a:off x="5104521" y="82168"/>
            <a:ext cx="3745421" cy="3577103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Sources….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/>
          <a:lstStyle/>
          <a:p>
            <a:r>
              <a:rPr lang="en-US" sz="2000" dirty="0" smtClean="0"/>
              <a:t>E:\Battle of </a:t>
            </a:r>
            <a:r>
              <a:rPr lang="en-US" sz="2000" dirty="0" err="1" smtClean="0"/>
              <a:t>Glorieta</a:t>
            </a:r>
            <a:r>
              <a:rPr lang="en-US" sz="2000" dirty="0" smtClean="0"/>
              <a:t> Pass - Wikipedia, the free encyclopedia.mht</a:t>
            </a:r>
          </a:p>
          <a:p>
            <a:endParaRPr lang="en-US" sz="2000" dirty="0" smtClean="0"/>
          </a:p>
          <a:p>
            <a:r>
              <a:rPr lang="en-US" sz="2000" dirty="0" smtClean="0"/>
              <a:t>http://www.google.com/search?hl=en&amp;q=glorieta%20pass&amp;gs_sm=c&amp;gs_upl=1172l9126l0l11377l24l19l1l1l1l1l469l2563l2-4.3.1l9l0&amp;bav=on.2,or.r_gc.r_pw.&amp;biw=1024&amp;bih=571&amp;wrapid=tlif131583036767611&amp;safe=active&amp;um=1&amp;ie=UTF-8&amp;tbm=isch&amp;source=og&amp;sa=N&amp;tab=wi</a:t>
            </a:r>
          </a:p>
          <a:p>
            <a:endParaRPr lang="en-US" dirty="0" smtClean="0"/>
          </a:p>
          <a:p>
            <a:r>
              <a:rPr lang="en-US" dirty="0" smtClean="0"/>
              <a:t>http://www.civilwar.org/battlefields/glorieta-pass.html</a:t>
            </a:r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114</TotalTime>
  <Words>55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Verve</vt:lpstr>
      <vt:lpstr>The Battle of Glorieta Pass Abby Foraker 7th Period.</vt:lpstr>
      <vt:lpstr>South</vt:lpstr>
      <vt:lpstr>North</vt:lpstr>
      <vt:lpstr>     Dubbed the "Gettysburg of the  West”.                                                         </vt:lpstr>
      <vt:lpstr>Sources….</vt:lpstr>
    </vt:vector>
  </TitlesOfParts>
  <Company>Cambridge City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War Battles</dc:title>
  <dc:creator>CHSLABA114</dc:creator>
  <cp:lastModifiedBy>CHSLABA114</cp:lastModifiedBy>
  <cp:revision>17</cp:revision>
  <dcterms:created xsi:type="dcterms:W3CDTF">2011-09-12T12:11:08Z</dcterms:created>
  <dcterms:modified xsi:type="dcterms:W3CDTF">2011-09-14T12:26:02Z</dcterms:modified>
</cp:coreProperties>
</file>