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FFFF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8" autoAdjust="0"/>
    <p:restoredTop sz="94638" autoAdjust="0"/>
  </p:normalViewPr>
  <p:slideViewPr>
    <p:cSldViewPr>
      <p:cViewPr varScale="1">
        <p:scale>
          <a:sx n="86" d="100"/>
          <a:sy n="86" d="100"/>
        </p:scale>
        <p:origin x="-93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4CF19955-9D9D-44AB-AE3D-4AC413F978EE}" type="datetimeFigureOut">
              <a:rPr lang="en-US" smtClean="0"/>
              <a:pPr/>
              <a:t>9/10/2011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554BC54D-758C-486F-9136-C064CC75B2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19955-9D9D-44AB-AE3D-4AC413F978EE}" type="datetimeFigureOut">
              <a:rPr lang="en-US" smtClean="0"/>
              <a:pPr/>
              <a:t>9/10/2011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BC54D-758C-486F-9136-C064CC75B2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19955-9D9D-44AB-AE3D-4AC413F978EE}" type="datetimeFigureOut">
              <a:rPr lang="en-US" smtClean="0"/>
              <a:pPr/>
              <a:t>9/10/2011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BC54D-758C-486F-9136-C064CC75B2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4CF19955-9D9D-44AB-AE3D-4AC413F978EE}" type="datetimeFigureOut">
              <a:rPr lang="en-US" smtClean="0"/>
              <a:pPr/>
              <a:t>9/10/2011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BC54D-758C-486F-9136-C064CC75B2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4CF19955-9D9D-44AB-AE3D-4AC413F978EE}" type="datetimeFigureOut">
              <a:rPr lang="en-US" smtClean="0"/>
              <a:pPr/>
              <a:t>9/10/2011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554BC54D-758C-486F-9136-C064CC75B28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4CF19955-9D9D-44AB-AE3D-4AC413F978EE}" type="datetimeFigureOut">
              <a:rPr lang="en-US" smtClean="0"/>
              <a:pPr/>
              <a:t>9/10/2011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554BC54D-758C-486F-9136-C064CC75B2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4CF19955-9D9D-44AB-AE3D-4AC413F978EE}" type="datetimeFigureOut">
              <a:rPr lang="en-US" smtClean="0"/>
              <a:pPr/>
              <a:t>9/10/2011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554BC54D-758C-486F-9136-C064CC75B2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19955-9D9D-44AB-AE3D-4AC413F978EE}" type="datetimeFigureOut">
              <a:rPr lang="en-US" smtClean="0"/>
              <a:pPr/>
              <a:t>9/10/2011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BC54D-758C-486F-9136-C064CC75B2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4CF19955-9D9D-44AB-AE3D-4AC413F978EE}" type="datetimeFigureOut">
              <a:rPr lang="en-US" smtClean="0"/>
              <a:pPr/>
              <a:t>9/10/2011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554BC54D-758C-486F-9136-C064CC75B2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4CF19955-9D9D-44AB-AE3D-4AC413F978EE}" type="datetimeFigureOut">
              <a:rPr lang="en-US" smtClean="0"/>
              <a:pPr/>
              <a:t>9/10/2011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554BC54D-758C-486F-9136-C064CC75B2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4CF19955-9D9D-44AB-AE3D-4AC413F978EE}" type="datetimeFigureOut">
              <a:rPr lang="en-US" smtClean="0"/>
              <a:pPr/>
              <a:t>9/10/2011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554BC54D-758C-486F-9136-C064CC75B2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4CF19955-9D9D-44AB-AE3D-4AC413F978EE}" type="datetimeFigureOut">
              <a:rPr lang="en-US" smtClean="0"/>
              <a:pPr/>
              <a:t>9/10/2011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554BC54D-758C-486F-9136-C064CC75B28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dissolve/>
  </p:transition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990600"/>
          </a:xfrm>
        </p:spPr>
        <p:txBody>
          <a:bodyPr/>
          <a:lstStyle/>
          <a:p>
            <a:pPr algn="ctr"/>
            <a:r>
              <a:rPr lang="en-US" dirty="0" smtClean="0"/>
              <a:t>Chickamauga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752600"/>
            <a:ext cx="7772400" cy="4343400"/>
          </a:xfrm>
        </p:spPr>
        <p:txBody>
          <a:bodyPr numCol="2">
            <a:normAutofit lnSpcReduction="10000"/>
          </a:bodyPr>
          <a:lstStyle/>
          <a:p>
            <a:pPr algn="ctr">
              <a:buFont typeface="Arial" pitchFamily="34" charset="0"/>
              <a:buChar char="•"/>
            </a:pPr>
            <a:r>
              <a:rPr lang="en-US" dirty="0" smtClean="0"/>
              <a:t>September 18-20, 1863	</a:t>
            </a:r>
          </a:p>
          <a:p>
            <a:pPr algn="ctr">
              <a:buFont typeface="Arial" pitchFamily="34" charset="0"/>
              <a:buChar char="•"/>
            </a:pPr>
            <a:r>
              <a:rPr lang="en-US" dirty="0" smtClean="0"/>
              <a:t>Union </a:t>
            </a:r>
            <a:r>
              <a:rPr lang="en-US" dirty="0" smtClean="0"/>
              <a:t>	</a:t>
            </a:r>
          </a:p>
          <a:p>
            <a:pPr algn="ctr">
              <a:buFont typeface="Arial" pitchFamily="34" charset="0"/>
              <a:buChar char="•"/>
            </a:pPr>
            <a:r>
              <a:rPr lang="en-US" dirty="0" smtClean="0"/>
              <a:t>60,000 Forces</a:t>
            </a:r>
          </a:p>
          <a:p>
            <a:pPr algn="ctr">
              <a:buFont typeface="Arial" pitchFamily="34" charset="0"/>
              <a:buChar char="•"/>
            </a:pPr>
            <a:r>
              <a:rPr lang="en-US" dirty="0" smtClean="0"/>
              <a:t>16,170 Casualties</a:t>
            </a:r>
          </a:p>
          <a:p>
            <a:pPr algn="ctr">
              <a:buFont typeface="Arial" pitchFamily="34" charset="0"/>
              <a:buChar char="•"/>
            </a:pPr>
            <a:r>
              <a:rPr lang="en-US" dirty="0" smtClean="0"/>
              <a:t>Commander William S. Rosecrans</a:t>
            </a:r>
          </a:p>
          <a:p>
            <a:pPr algn="ctr">
              <a:buFont typeface="Arial" pitchFamily="34" charset="0"/>
              <a:buChar char="•"/>
            </a:pPr>
            <a:endParaRPr lang="en-US" dirty="0" smtClean="0"/>
          </a:p>
          <a:p>
            <a:pPr algn="ctr">
              <a:buFont typeface="Arial" pitchFamily="34" charset="0"/>
              <a:buChar char="•"/>
            </a:pPr>
            <a:endParaRPr lang="en-US" dirty="0" smtClean="0"/>
          </a:p>
          <a:p>
            <a:pPr algn="ctr">
              <a:buFont typeface="Arial" pitchFamily="34" charset="0"/>
              <a:buChar char="•"/>
            </a:pPr>
            <a:endParaRPr lang="en-US" dirty="0" smtClean="0"/>
          </a:p>
          <a:p>
            <a:pPr algn="ctr">
              <a:buFont typeface="Arial" pitchFamily="34" charset="0"/>
              <a:buChar char="•"/>
            </a:pPr>
            <a:r>
              <a:rPr lang="en-US" dirty="0" smtClean="0"/>
              <a:t>Catoosa and Walker County, Georgia</a:t>
            </a:r>
          </a:p>
          <a:p>
            <a:pPr algn="ctr">
              <a:buFont typeface="Arial" pitchFamily="34" charset="0"/>
              <a:buChar char="•"/>
            </a:pPr>
            <a:r>
              <a:rPr lang="en-US" dirty="0" smtClean="0"/>
              <a:t>Confederate</a:t>
            </a:r>
          </a:p>
          <a:p>
            <a:pPr algn="ctr">
              <a:buFont typeface="Arial" pitchFamily="34" charset="0"/>
              <a:buChar char="•"/>
            </a:pPr>
            <a:r>
              <a:rPr lang="en-US" dirty="0" smtClean="0"/>
              <a:t>65,000 </a:t>
            </a:r>
            <a:r>
              <a:rPr lang="en-US" dirty="0" smtClean="0"/>
              <a:t>Forces</a:t>
            </a:r>
          </a:p>
          <a:p>
            <a:pPr algn="ctr">
              <a:buFont typeface="Arial" pitchFamily="34" charset="0"/>
              <a:buChar char="•"/>
            </a:pPr>
            <a:r>
              <a:rPr lang="en-US" dirty="0" smtClean="0"/>
              <a:t>18,454 Casualties</a:t>
            </a:r>
          </a:p>
          <a:p>
            <a:pPr algn="ctr">
              <a:buFont typeface="Arial" pitchFamily="34" charset="0"/>
              <a:buChar char="•"/>
            </a:pPr>
            <a:r>
              <a:rPr lang="en-US" dirty="0" smtClean="0"/>
              <a:t>Commanders Barton Bragg and James Longstreet</a:t>
            </a:r>
          </a:p>
          <a:p>
            <a:pPr algn="ctr">
              <a:buFont typeface="Arial" pitchFamily="34" charset="0"/>
              <a:buChar char="•"/>
            </a:pPr>
            <a:endParaRPr lang="en-US" dirty="0" smtClean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609600"/>
            <a:ext cx="7772400" cy="5715000"/>
          </a:xfrm>
        </p:spPr>
        <p:txBody>
          <a:bodyPr numCol="2">
            <a:normAutofit/>
          </a:bodyPr>
          <a:lstStyle/>
          <a:p>
            <a:pPr algn="l"/>
            <a:endParaRPr lang="en-US" dirty="0" smtClean="0"/>
          </a:p>
          <a:p>
            <a:pPr algn="ctr"/>
            <a:r>
              <a:rPr lang="en-US" dirty="0" smtClean="0"/>
              <a:t>Rosecrans lost the battle by moving troops to new location along shore and </a:t>
            </a:r>
          </a:p>
          <a:p>
            <a:pPr algn="ctr"/>
            <a:r>
              <a:rPr lang="en-US" dirty="0" smtClean="0"/>
              <a:t>created a gap for Bragg and army to exploit and take victory of the land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457200"/>
            <a:ext cx="4457700" cy="595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247</TotalTime>
  <Words>33</Words>
  <Application>Microsoft Office PowerPoint</Application>
  <PresentationFormat>On-screen Show (4:3)</PresentationFormat>
  <Paragraphs>17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Verve</vt:lpstr>
      <vt:lpstr>Chickamauga</vt:lpstr>
      <vt:lpstr>Slide 2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Mike</dc:creator>
  <cp:lastModifiedBy>Mike</cp:lastModifiedBy>
  <cp:revision>10</cp:revision>
  <dcterms:created xsi:type="dcterms:W3CDTF">2011-09-10T15:12:38Z</dcterms:created>
  <dcterms:modified xsi:type="dcterms:W3CDTF">2011-09-10T19:38:36Z</dcterms:modified>
</cp:coreProperties>
</file>