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C00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Bull Run Part One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51BC7-50BF-4B06-977D-4523CFA7090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2A12A-4389-4F57-AC76-6EEC634B7C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Bull Run Part One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16B7A-3FE8-483B-BBAC-9451C758C89E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02D0D-BE2E-4280-9233-CA0255DFD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Bull Run Part One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Bull Run Part One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7F49-B121-4988-8114-B4F9CBDC5CC8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69637-683C-4A10-9BBF-026EECD9E57B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CE6C6-6FAA-4BD3-AD1F-2DAB74BD783C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795EE-F3A2-4FF1-9DFA-B4FC717E40A0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D36E0-ED64-44D1-A39D-3B96EEE52D64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2A423-8E85-496F-BA16-741E7A8BCF0D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F1BA8-3EC1-4940-AE95-1B295D8A4CC0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09347-22E1-4E83-9049-90450FC805E3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AD71A-FA83-420E-B7A8-BCD148BAA4C7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3006A-C0E2-4F38-8BED-7E4DA38F86E9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79D7-C093-4810-9D48-017EBDC7CA1D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cut thruBlk="1"/>
    <p:sndAc>
      <p:stSnd>
        <p:snd r:embed="rId1" name="whoosh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FA5282-87B5-4DB4-9117-9166F47ED499}" type="datetime1">
              <a:rPr lang="en-US" smtClean="0"/>
              <a:pPr/>
              <a:t>9/12/2011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89FDAD-7360-471D-99CB-74074F46FBF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ut thruBlk="1"/>
    <p:sndAc>
      <p:stSnd>
        <p:snd r:embed="rId13" name="whoosh.wav"/>
      </p:stSnd>
    </p:sndAc>
  </p:transition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4.wav"/><Relationship Id="rId5" Type="http://schemas.openxmlformats.org/officeDocument/2006/relationships/hyperlink" Target="http://faculty.isi.org/media/images/cache/Battle_of_First_Bull_Run.jpg/360px-Battle_of_First_Bull_Run.jpg" TargetMode="External"/><Relationship Id="rId4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thumb/2/21/Pgt_beauregard.jpg/250px-Pgt_beauregard.jpg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0.tqn.com/d/militaryhistory/1/0/M/2/-/-/McDowell3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www.floridastateparks.org/history/img/park/OLB-n046635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hyperlink" Target="http://www.civilwar.org/hallowed-ground-magazine/spring-2011/images/entertaining-parade.jp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0.tqn.com/d/militaryhistory/1/0/M/2/-/-/McDowell3.jpg" TargetMode="External"/><Relationship Id="rId3" Type="http://schemas.openxmlformats.org/officeDocument/2006/relationships/hyperlink" Target="http://www.academicamerican.com/expansioncw/civilwar/civilwar1NEW.html" TargetMode="External"/><Relationship Id="rId7" Type="http://schemas.openxmlformats.org/officeDocument/2006/relationships/hyperlink" Target="http://faculty.isi.org/media/images/cache/Battle_of_First_Bull_Run.jpg/360px-Battle_of_First_Bull_Run.jpg" TargetMode="External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civilwar.org/hallowed-ground-magazine/spring-2011/spectators-witness-history-at.html" TargetMode="External"/><Relationship Id="rId11" Type="http://schemas.openxmlformats.org/officeDocument/2006/relationships/hyperlink" Target="http://www.civilwar.org/hallowed-ground-magazine/spring-2011/images/entertaining-parade.jpg" TargetMode="External"/><Relationship Id="rId5" Type="http://schemas.openxmlformats.org/officeDocument/2006/relationships/hyperlink" Target="http://www.historynet.com/war-watchers-at-bull-run-during-americas-civil-war.htm/6" TargetMode="External"/><Relationship Id="rId10" Type="http://schemas.openxmlformats.org/officeDocument/2006/relationships/hyperlink" Target="http://www.floridastateparks.org/history/img/park/OLB-n046635.jpg" TargetMode="External"/><Relationship Id="rId4" Type="http://schemas.openxmlformats.org/officeDocument/2006/relationships/hyperlink" Target="http://www.civilwarhome.com/CMH1stmanassas.htm" TargetMode="External"/><Relationship Id="rId9" Type="http://schemas.openxmlformats.org/officeDocument/2006/relationships/hyperlink" Target="http://upload.wikimedia.org/wikipedia/commons/thumb/2/21/Pgt_beauregard.jpg/250px-Pgt_beauregard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4800"/>
            <a:ext cx="9144000" cy="152400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Bull Run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144000" cy="9144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Part One</a:t>
            </a:r>
            <a:endParaRPr lang="en-US" sz="5400" dirty="0"/>
          </a:p>
        </p:txBody>
      </p:sp>
      <p:pic>
        <p:nvPicPr>
          <p:cNvPr id="4" name="Picture 3" descr="360px-Battle_of_First_Bull_Run.jpg">
            <a:hlinkClick r:id="rId5"/>
            <a:hlinkHover r:id="" action="ppaction://noaction" highlightClick="1">
              <a:snd r:embed="rId6" name="explode.wav"/>
            </a:hlinkHover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4600" y="3505200"/>
            <a:ext cx="4348975" cy="2971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20980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Ricky Weber</a:t>
            </a:r>
          </a:p>
          <a:p>
            <a:pPr algn="ctr"/>
            <a:r>
              <a:rPr lang="en-US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Per. 7</a:t>
            </a:r>
            <a:endParaRPr lang="en-US" sz="3200" b="1" dirty="0"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ircl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>Bull </a:t>
            </a:r>
            <a:r>
              <a:rPr lang="en-US" sz="4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  <a:ea typeface="+mj-ea"/>
                <a:cs typeface="+mj-cs"/>
              </a:rPr>
              <a:t>Run Part One</a:t>
            </a:r>
            <a:endParaRPr lang="en-US" sz="4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838200"/>
            <a:ext cx="29598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A cured on July 21, 1861.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16002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Major General Irvin McDowell of the Union.</a:t>
            </a:r>
            <a:endParaRPr lang="en-US" dirty="0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2590800"/>
            <a:ext cx="2057400" cy="292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105400" y="838200"/>
            <a:ext cx="4038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Took Place at Bull Run Creek.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05400" y="152400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General P.G.T. Beauregard of the confederates, he also fired the first shots at Fort Sumter.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220980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Had about 30,000 men in his command.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05401" y="23622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Had about 10,000 Men in his command.</a:t>
            </a:r>
            <a:endParaRPr lang="en-US" dirty="0"/>
          </a:p>
        </p:txBody>
      </p:sp>
      <p:pic>
        <p:nvPicPr>
          <p:cNvPr id="1027" name="Picture 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2743200"/>
            <a:ext cx="20730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04800" y="5791200"/>
            <a:ext cx="775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Both the confederates and the Union showed signs of there lack of training.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6172200"/>
            <a:ext cx="8095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Confederates already had their defense setup at Bull Run. Although there lack </a:t>
            </a:r>
          </a:p>
          <a:p>
            <a:r>
              <a:rPr lang="en-US" dirty="0" smtClean="0"/>
              <a:t>of training. </a:t>
            </a:r>
            <a:endParaRPr lang="en-US" dirty="0"/>
          </a:p>
        </p:txBody>
      </p:sp>
    </p:spTree>
  </p:cSld>
  <p:clrMapOvr>
    <a:masterClrMapping/>
  </p:clrMapOvr>
  <p:transition>
    <p:strips dir="rd"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1" grpId="0"/>
      <p:bldP spid="12" grpId="0"/>
      <p:bldP spid="14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800" b="1" dirty="0">
                <a:solidFill>
                  <a:srgbClr val="04617B">
                    <a:lumMod val="20000"/>
                    <a:lumOff val="8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Bull Run Part One</a:t>
            </a:r>
            <a:endParaRPr lang="en-US" sz="4800" dirty="0">
              <a:solidFill>
                <a:srgbClr val="04617B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096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Battle Begins </a:t>
            </a:r>
            <a:endParaRPr lang="en-US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066800"/>
            <a:ext cx="2503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Fighting begins Early.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1447800"/>
            <a:ext cx="8841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Union Troops fought well for a majority of the day, but the confederates stayed strong.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1828800"/>
            <a:ext cx="7108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The heat intensified and the body count for the Union Began to rise.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2209800"/>
            <a:ext cx="8266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The Union tried many brigades to try and break through the Confederates lines.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25908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As fighting got more fierce some of the Unions men started to run from the battle field.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2971800"/>
            <a:ext cx="649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Officers chased after them on horseback insisting they return.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3352800"/>
            <a:ext cx="891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The inexperienced officers actions lead some of the Union men to believe a retreat was issued.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8600" y="38862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As more and more troops joined the hasty it turned into a all out retreat to Washington.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4495800"/>
            <a:ext cx="457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Union troops discarded weapons and equipment along the way.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" y="51816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President Jefferson Davis urged his commander Beauregard to chase after the fleeing Yankees.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593467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Turned out the Confederates were just as untrained as the Union and didn’t follow up on their actions.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36631" y="1066800"/>
            <a:ext cx="5666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Fighting was mostly hand to hand, bloody, and fierce.</a:t>
            </a:r>
            <a:endParaRPr lang="en-US" dirty="0"/>
          </a:p>
        </p:txBody>
      </p:sp>
      <p:pic>
        <p:nvPicPr>
          <p:cNvPr id="2050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962400"/>
            <a:ext cx="3686175" cy="266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800" b="1" dirty="0">
                <a:solidFill>
                  <a:srgbClr val="04617B">
                    <a:lumMod val="20000"/>
                    <a:lumOff val="8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Bull Run Part One</a:t>
            </a:r>
            <a:endParaRPr lang="en-US" sz="4800" dirty="0">
              <a:solidFill>
                <a:srgbClr val="04617B">
                  <a:lumMod val="20000"/>
                  <a:lumOff val="80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914400"/>
            <a:ext cx="3508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Union Lost a total of 2,896 men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219200"/>
            <a:ext cx="30521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Killed                           - 460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Wounded                    - 1,124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Captured or Missing  - 1,312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953000" y="1219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Killed                           - 387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Wounded                    - 1,582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Captured or Missing  - 13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914400"/>
            <a:ext cx="4064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Confederates lost a total of 1,982 men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057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Spectators</a:t>
            </a:r>
            <a:endParaRPr lang="en-US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2590800"/>
            <a:ext cx="6809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About 500 spectators came from Washington to watch the Battle.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3048000"/>
            <a:ext cx="5720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Most of them were News reporters and Congress Men.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35052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Most observed from Centreville Heights about 5 miles from the battle.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419100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Some ventured West to Warrenton Turnpike, a ridge overlooking Bull Run Creek.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" y="51816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The only people harmed were the few that went up close, 100-200 yards away.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6211669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Of the people that were up close most got caught up in the retreating Unions path and turned around or they were taken by the Confederates as prisoners.</a:t>
            </a:r>
            <a:endParaRPr lang="en-US" dirty="0"/>
          </a:p>
        </p:txBody>
      </p:sp>
      <p:pic>
        <p:nvPicPr>
          <p:cNvPr id="3074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505200"/>
            <a:ext cx="38100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800" b="1" dirty="0">
                <a:solidFill>
                  <a:srgbClr val="04617B">
                    <a:lumMod val="20000"/>
                    <a:lumOff val="80000"/>
                  </a:srgb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alibri"/>
              </a:rPr>
              <a:t>Bull Run Part One</a:t>
            </a:r>
            <a:endParaRPr lang="en-US" sz="4800" dirty="0">
              <a:solidFill>
                <a:srgbClr val="04617B">
                  <a:lumMod val="20000"/>
                  <a:lumOff val="80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85800"/>
            <a:ext cx="917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 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502688"/>
            <a:ext cx="8610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3"/>
              </a:rPr>
              <a:t>http://www.academicamerican.com/expansioncw/civilwar/civilwar1NEW.html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>
              <a:hlinkClick r:id="rId4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4"/>
              </a:rPr>
              <a:t>http://www.civilwarhome.com/CMH1stmanassas.htm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>
              <a:hlinkClick r:id="rId5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5"/>
              </a:rPr>
              <a:t>http://www.historynet.com/war-watchers-at-bull-run-during-americas-civil-war.htm/6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>
              <a:hlinkClick r:id="rId6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6"/>
              </a:rPr>
              <a:t>http://www.civilwar.org/hallowed-ground-magazine/spring-2011/spectators-witness-history-at.html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 smtClean="0">
              <a:hlinkClick r:id="rId7"/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7"/>
              </a:rPr>
              <a:t>http://faculty.isi.org/media/images/cache/Battle_of_First_Bull_Run.jpg/360px-Battle_of_First_Bull_Run.jpg</a:t>
            </a: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8"/>
              </a:rPr>
              <a:t>http://0.tqn.com/d/militaryhistory/1/0/M/2/-/-/McDowell3.jpg</a:t>
            </a: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9"/>
              </a:rPr>
              <a:t>http://upload.wikimedia.org/wikipedia/commons/thumb/2/21/Pgt_beauregard.jpg/250px-Pgt_beauregard.jpg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10"/>
              </a:rPr>
              <a:t>http://www.floridastateparks.org/history/img/park/OLB-n046635.jpg</a:t>
            </a: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hlinkClick r:id="rId11"/>
              </a:rPr>
              <a:t>http://www.civilwar.org/hallowed-ground-magazine/spring-2011/images/entertaining-parade.jpg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  <p:transition>
    <p:comb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370</TotalTime>
  <Words>449</Words>
  <Application>Microsoft Office PowerPoint</Application>
  <PresentationFormat>On-screen Show (4:3)</PresentationFormat>
  <Paragraphs>61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Bull Run</vt:lpstr>
      <vt:lpstr>Slide 2</vt:lpstr>
      <vt:lpstr>Slide 3</vt:lpstr>
      <vt:lpstr>Slide 4</vt:lpstr>
      <vt:lpstr>Slide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Rick W</dc:creator>
  <cp:lastModifiedBy>Rick W</cp:lastModifiedBy>
  <cp:revision>35</cp:revision>
  <dcterms:created xsi:type="dcterms:W3CDTF">2011-09-11T17:25:25Z</dcterms:created>
  <dcterms:modified xsi:type="dcterms:W3CDTF">2011-09-12T22:35:10Z</dcterms:modified>
</cp:coreProperties>
</file>