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94660"/>
  </p:normalViewPr>
  <p:slideViewPr>
    <p:cSldViewPr>
      <p:cViewPr varScale="1">
        <p:scale>
          <a:sx n="29" d="100"/>
          <a:sy n="29" d="100"/>
        </p:scale>
        <p:origin x="-18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ADDCB-57AD-45D3-9762-CE6B0B78D1E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4B7B3-EEA9-48DD-8A37-90DC76FF3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9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7B3-EEA9-48DD-8A37-90DC76FF32A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7B3-EEA9-48DD-8A37-90DC76FF32A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7B3-EEA9-48DD-8A37-90DC76FF32A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7B3-EEA9-48DD-8A37-90DC76FF32A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7B3-EEA9-48DD-8A37-90DC76FF32A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4B7B3-EEA9-48DD-8A37-90DC76FF32A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4DD40DA-8501-48B9-AAFD-70A2C8BCC7B1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2EBF15A-9BEB-4BC1-B07B-BE5A57AB5BD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ttle_of_Williamsbur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nps.gov/hps/abpp/battles/va010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Bodoni MT Black" pitchFamily="18" charset="0"/>
              </a:rPr>
              <a:t>Ayden Howell</a:t>
            </a:r>
          </a:p>
          <a:p>
            <a:r>
              <a:rPr lang="en-US" dirty="0" smtClean="0">
                <a:solidFill>
                  <a:srgbClr val="C00000"/>
                </a:solidFill>
                <a:latin typeface="Bodoni MT Black" pitchFamily="18" charset="0"/>
              </a:rPr>
              <a:t>Per.1</a:t>
            </a:r>
            <a:endParaRPr lang="en-US" dirty="0">
              <a:solidFill>
                <a:srgbClr val="C00000"/>
              </a:solidFill>
              <a:latin typeface="Bodoni MT Black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8305800" cy="13716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Matura MT Script Capitals" pitchFamily="66" charset="0"/>
              </a:rPr>
              <a:t>Battle of Williamsburg</a:t>
            </a:r>
            <a:endParaRPr lang="en-US" sz="4000" dirty="0">
              <a:solidFill>
                <a:srgbClr val="C00000"/>
              </a:solidFill>
              <a:latin typeface="Matura MT Script Capitals" pitchFamily="66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4800599"/>
            <a:ext cx="2819400" cy="1295401"/>
          </a:xfrm>
        </p:spPr>
        <p:txBody>
          <a:bodyPr>
            <a:noAutofit/>
          </a:bodyPr>
          <a:lstStyle/>
          <a:p>
            <a:r>
              <a:rPr lang="en-US" sz="1100" dirty="0" smtClean="0"/>
              <a:t>http://www.springfieldmuseums.org/the_museums/fine_arts/collection//view/162-battle_of_williamsburg_va_may_5th_1862_victorious_charge_of_the_gallant_soldiers_of_the_north_and_east_under_genl_mcclellan_the_invincible_leader_of_the_army_of_the_potomac</a:t>
            </a:r>
            <a:endParaRPr lang="en-US" sz="1100" dirty="0"/>
          </a:p>
        </p:txBody>
      </p:sp>
      <p:pic>
        <p:nvPicPr>
          <p:cNvPr id="5" name="Picture Placeholder 4" descr="civil war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9201" r="9201"/>
          <a:stretch>
            <a:fillRect/>
          </a:stretch>
        </p:blipFill>
        <p:spPr>
          <a:xfrm>
            <a:off x="533400" y="381000"/>
            <a:ext cx="6019800" cy="4572000"/>
          </a:xfrm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6629400" y="914400"/>
            <a:ext cx="2057400" cy="3733800"/>
          </a:xfrm>
        </p:spPr>
        <p:txBody>
          <a:bodyPr>
            <a:normAutofit fontScale="92500"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Bodoni MT Black" pitchFamily="18" charset="0"/>
              </a:rPr>
              <a:t>This picture is used to represent what the battle looked like. The battle  took place on May.5,1862 in Williamsburg, Virginia.</a:t>
            </a:r>
            <a:endParaRPr lang="en-US" sz="2000" b="1" dirty="0">
              <a:solidFill>
                <a:srgbClr val="002060"/>
              </a:solidFill>
              <a:latin typeface="Bodoni MT Black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 flipH="1">
            <a:off x="-1524000" y="1399593"/>
            <a:ext cx="228600" cy="762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7200" y="1371600"/>
            <a:ext cx="8305800" cy="51816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The Union was on the march when they encountered Confederate troops near Williamsburg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General Hooker of the Union wanted the upper hand in the battle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He attacked Fort </a:t>
            </a:r>
            <a:r>
              <a:rPr lang="en-US" sz="2000" b="1" dirty="0" err="1" smtClean="0">
                <a:solidFill>
                  <a:srgbClr val="C00000"/>
                </a:solidFill>
              </a:rPr>
              <a:t>Magruder</a:t>
            </a:r>
            <a:r>
              <a:rPr lang="en-US" sz="2000" b="1" dirty="0" smtClean="0">
                <a:solidFill>
                  <a:srgbClr val="C00000"/>
                </a:solidFill>
              </a:rPr>
              <a:t> which is commonly referred to as the Battle of Williamsburg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He and his troops were stopped in their tracks by General James Longstreet of the Confederate forces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General Longstreet overwhelmed the Union’s left  until General Kearney arrived to reinforce the Union’s presence</a:t>
            </a: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The Confederates were over come by the Union</a:t>
            </a:r>
          </a:p>
          <a:p>
            <a:pPr>
              <a:buNone/>
            </a:pPr>
            <a:endParaRPr lang="en-US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C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10058400" y="2201896"/>
            <a:ext cx="1371600" cy="391363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What brought it about</a:t>
            </a:r>
            <a:r>
              <a:rPr lang="en-US" dirty="0" smtClean="0">
                <a:solidFill>
                  <a:srgbClr val="C00000"/>
                </a:solidFill>
              </a:rPr>
              <a:t>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3"/>
          </p:nvPr>
        </p:nvSpPr>
        <p:spPr>
          <a:xfrm flipH="1">
            <a:off x="10134600" y="1447800"/>
            <a:ext cx="1903412" cy="762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 flipH="1">
            <a:off x="2743200" y="228600"/>
            <a:ext cx="48006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People Involved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41,ooo Federal troops and 32,000 Confederate troops engaged in this battle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Union Generals:  George B. McClellan, Joseph Hooker, Philip Kearny, Winfield S. Hancock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Confederate Leaders: James Longstreet, Jubal A. Early, D.H. Hill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flipH="1">
            <a:off x="10668000" y="457200"/>
            <a:ext cx="381000" cy="1066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Placeholder 6" descr="cicil.pn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9891" r="9891"/>
          <a:stretch>
            <a:fillRect/>
          </a:stretch>
        </p:blipFill>
        <p:spPr>
          <a:xfrm>
            <a:off x="533400" y="381000"/>
            <a:ext cx="5791200" cy="55626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6629400" y="685800"/>
            <a:ext cx="2057400" cy="533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Bodoni MT Black" pitchFamily="18" charset="0"/>
              </a:rPr>
              <a:t>Union attacks lead the Confederate forces heading back to Richmond to seek protection. </a:t>
            </a:r>
            <a:endParaRPr lang="en-US" sz="2400" dirty="0">
              <a:latin typeface="Bodoni MT Black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57200" y="1981200"/>
            <a:ext cx="8305800" cy="23622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/>
              </a:rPr>
              <a:t>http://en.wikipedia.org/wiki/Battle_of_Williamsburg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  <a:hlinkClick r:id="rId4"/>
              </a:rPr>
              <a:t>http://www.nps.gov/hps/abpp/battles/va010.htm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99060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Sources</a:t>
            </a:r>
            <a:endParaRPr lang="en-US" dirty="0">
              <a:latin typeface="Algerian" pitchFamily="82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185</Words>
  <Application>Microsoft Office PowerPoint</Application>
  <PresentationFormat>On-screen Show (4:3)</PresentationFormat>
  <Paragraphs>27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Battle of Williamsburg</vt:lpstr>
      <vt:lpstr>http://www.springfieldmuseums.org/the_museums/fine_arts/collection//view/162-battle_of_williamsburg_va_may_5th_1862_victorious_charge_of_the_gallant_soldiers_of_the_north_and_east_under_genl_mcclellan_the_invincible_leader_of_the_army_of_the_potomac</vt:lpstr>
      <vt:lpstr> What brought it about?</vt:lpstr>
      <vt:lpstr>People Involved </vt:lpstr>
      <vt:lpstr>PowerPoint Presentation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Williamsburg</dc:title>
  <dc:creator>Administratr</dc:creator>
  <cp:lastModifiedBy>Dan Oswald</cp:lastModifiedBy>
  <cp:revision>16</cp:revision>
  <dcterms:created xsi:type="dcterms:W3CDTF">2011-09-12T22:40:55Z</dcterms:created>
  <dcterms:modified xsi:type="dcterms:W3CDTF">2011-09-13T17:01:19Z</dcterms:modified>
</cp:coreProperties>
</file>