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86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0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2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4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56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4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31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86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1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78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F097-82D2-4ED6-BBDF-C260A1C07F6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0DBA8-32D3-44BF-82FB-375584CE68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25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084"/>
            <a:ext cx="9061151" cy="499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Battle of </a:t>
            </a:r>
            <a:r>
              <a:rPr lang="en-US" dirty="0" err="1" smtClean="0">
                <a:solidFill>
                  <a:srgbClr val="FF0000"/>
                </a:solidFill>
              </a:rPr>
              <a:t>Willamsburg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Oswald 5th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Jeremy Powers </a:t>
            </a:r>
            <a:r>
              <a:rPr lang="en-US" dirty="0" err="1" smtClean="0">
                <a:solidFill>
                  <a:srgbClr val="FF0000"/>
                </a:solidFill>
              </a:rPr>
              <a:t>Jr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95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etc.usf.edu/clipart/14600/14614/mcclellan_14614_l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73179"/>
            <a:ext cx="3467100" cy="477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upload.wikimedia.org/wikipedia/commons/7/76/Jeb_stua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511" y="38531"/>
            <a:ext cx="3583489" cy="464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196334"/>
            <a:ext cx="8446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Battle Of </a:t>
            </a:r>
            <a:r>
              <a:rPr lang="en-US" sz="3200" dirty="0" err="1" smtClean="0">
                <a:solidFill>
                  <a:srgbClr val="FF0000"/>
                </a:solidFill>
              </a:rPr>
              <a:t>Willamsburg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3200" dirty="0">
                <a:solidFill>
                  <a:srgbClr val="FF0000"/>
                </a:solidFill>
              </a:rPr>
              <a:t>	</a:t>
            </a:r>
            <a:r>
              <a:rPr lang="en-US" sz="3200" dirty="0" smtClean="0">
                <a:solidFill>
                  <a:srgbClr val="FF0000"/>
                </a:solidFill>
              </a:rPr>
              <a:t>was also known as 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	The Battle Of Fort </a:t>
            </a:r>
            <a:r>
              <a:rPr lang="en-US" sz="3200" dirty="0" err="1" smtClean="0">
                <a:solidFill>
                  <a:srgbClr val="FF0000"/>
                </a:solidFill>
              </a:rPr>
              <a:t>Magruder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33600" y="5943600"/>
            <a:ext cx="54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http://www.civilwar.n2genealogy.com/battles/620505c.html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362200"/>
            <a:ext cx="81553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First Pitched Battle of the Peninsula Campaign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    May 5</a:t>
            </a:r>
            <a:r>
              <a:rPr lang="en-US" sz="2400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dirty="0" smtClean="0">
                <a:solidFill>
                  <a:srgbClr val="FF0000"/>
                </a:solidFill>
              </a:rPr>
              <a:t> 1862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- 41,000 Union Men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- 32,000 Confederate Men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Union Men commanded by General George B. McClellan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Confederate Men commanded by J. E. B. Stuart 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712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ivilwar.org/battlefields/williamsburg/maps/battle-of-williamsburg-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937034"/>
            <a:ext cx="5635296" cy="371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" y="228600"/>
            <a:ext cx="87630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Effects of the Battle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- 2,280 casualties for the Union</a:t>
            </a:r>
          </a:p>
          <a:p>
            <a:r>
              <a:rPr lang="en-US" sz="2400" dirty="0">
                <a:solidFill>
                  <a:srgbClr val="FF0000"/>
                </a:solidFill>
              </a:rPr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- 1,680 casualties for the Confederate forces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*However the battle allowed for the continuing retreat of the bulk of the confederate forces as planned*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62641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2044" y="76200"/>
            <a:ext cx="897575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96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End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3710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Battle of Willamsburg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Willams</dc:title>
  <dc:creator>Dan Oswald</dc:creator>
  <cp:lastModifiedBy>Dan Oswald</cp:lastModifiedBy>
  <cp:revision>8</cp:revision>
  <dcterms:created xsi:type="dcterms:W3CDTF">2011-09-12T14:36:08Z</dcterms:created>
  <dcterms:modified xsi:type="dcterms:W3CDTF">2011-09-13T15:12:49Z</dcterms:modified>
</cp:coreProperties>
</file>