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33CCCC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186" autoAdjust="0"/>
    <p:restoredTop sz="94660"/>
  </p:normalViewPr>
  <p:slideViewPr>
    <p:cSldViewPr>
      <p:cViewPr varScale="1">
        <p:scale>
          <a:sx n="50" d="100"/>
          <a:sy n="50" d="100"/>
        </p:scale>
        <p:origin x="-79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A178-FDFC-4D7F-86E8-13B9E10C833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F620-275D-42BE-A909-5DCD5F2D8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A178-FDFC-4D7F-86E8-13B9E10C833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F620-275D-42BE-A909-5DCD5F2D8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A178-FDFC-4D7F-86E8-13B9E10C833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F620-275D-42BE-A909-5DCD5F2D8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A178-FDFC-4D7F-86E8-13B9E10C833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F620-275D-42BE-A909-5DCD5F2D8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A178-FDFC-4D7F-86E8-13B9E10C833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F620-275D-42BE-A909-5DCD5F2D8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A178-FDFC-4D7F-86E8-13B9E10C833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F620-275D-42BE-A909-5DCD5F2D8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A178-FDFC-4D7F-86E8-13B9E10C833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F620-275D-42BE-A909-5DCD5F2D8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A178-FDFC-4D7F-86E8-13B9E10C833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F620-275D-42BE-A909-5DCD5F2D8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A178-FDFC-4D7F-86E8-13B9E10C833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F620-275D-42BE-A909-5DCD5F2D8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A178-FDFC-4D7F-86E8-13B9E10C833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9F620-275D-42BE-A909-5DCD5F2D89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4A178-FDFC-4D7F-86E8-13B9E10C833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509F620-275D-42BE-A909-5DCD5F2D89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34A178-FDFC-4D7F-86E8-13B9E10C8331}" type="datetimeFigureOut">
              <a:rPr lang="en-US" smtClean="0"/>
              <a:pPr/>
              <a:t>9/14/2011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09F620-275D-42BE-A909-5DCD5F2D892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attle_of_Glorieta_Pass" TargetMode="External"/><Relationship Id="rId2" Type="http://schemas.openxmlformats.org/officeDocument/2006/relationships/hyperlink" Target="http://www.google.com/search?um=1&amp;hl=en&amp;biw=1366&amp;bih=482&amp;tbm=isch&amp;sa=1&amp;q=glorieta+pass&amp;oq=glorieta+pass&amp;aq=f&amp;aqi=g1g-m1&amp;aql=&amp;gs_sm=e&amp;gs_up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nps.gov/hps/abpp/battles/nm002.htm" TargetMode="External"/><Relationship Id="rId4" Type="http://schemas.openxmlformats.org/officeDocument/2006/relationships/hyperlink" Target="http://www.nps.gov/nr/twhp/wwwlps/lessons/91glorieta/91glorieta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/>
              <a:t>The Battle of </a:t>
            </a:r>
            <a:r>
              <a:rPr lang="en-US" sz="4800" b="1" dirty="0" err="1" smtClean="0"/>
              <a:t>Glorieta</a:t>
            </a:r>
            <a:r>
              <a:rPr lang="en-US" sz="4800" b="1" dirty="0" smtClean="0"/>
              <a:t> Pass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Hannah Barr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Period 5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9-13-11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2" descr="http://www.legendsofamerica.com/photos-americanhistory/confederate_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657600"/>
            <a:ext cx="2362200" cy="20078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4" descr="http://flagspot.net/images/u/u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9638" y="3581400"/>
            <a:ext cx="2580163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990600" y="1219200"/>
            <a:ext cx="4419600" cy="5029200"/>
          </a:xfrm>
        </p:spPr>
        <p:txBody>
          <a:bodyPr>
            <a:normAutofit/>
          </a:bodyPr>
          <a:lstStyle/>
          <a:p>
            <a:pPr>
              <a:buClr>
                <a:schemeClr val="bg1"/>
              </a:buClr>
              <a:buFont typeface="Arial" pitchFamily="34" charset="0"/>
              <a:buChar char="•"/>
            </a:pPr>
            <a:r>
              <a:rPr lang="en-US" sz="2000" dirty="0" smtClean="0"/>
              <a:t>Fought from March 26 – 28 ,1862.</a:t>
            </a:r>
          </a:p>
          <a:p>
            <a:pPr>
              <a:buClr>
                <a:schemeClr val="bg1"/>
              </a:buClr>
              <a:buFont typeface="Arial" pitchFamily="34" charset="0"/>
              <a:buChar char="•"/>
            </a:pPr>
            <a:r>
              <a:rPr lang="en-US" sz="2000" dirty="0" smtClean="0"/>
              <a:t>Fought in the Sangre de Cristo Mountains.</a:t>
            </a:r>
          </a:p>
          <a:p>
            <a:pPr>
              <a:buClr>
                <a:schemeClr val="bg1"/>
              </a:buClr>
              <a:buFont typeface="Arial" pitchFamily="34" charset="0"/>
              <a:buChar char="•"/>
            </a:pPr>
            <a:r>
              <a:rPr lang="en-US" sz="2000" dirty="0" smtClean="0"/>
              <a:t>This battle was the main reason for conquering New Mexico.</a:t>
            </a:r>
          </a:p>
          <a:p>
            <a:pPr>
              <a:buClr>
                <a:schemeClr val="bg1"/>
              </a:buClr>
              <a:buFont typeface="Arial" pitchFamily="34" charset="0"/>
              <a:buChar char="•"/>
            </a:pPr>
            <a:r>
              <a:rPr lang="en-US" sz="2000" dirty="0" smtClean="0"/>
              <a:t>There was a conflict between the Union, and The Confederates.</a:t>
            </a:r>
          </a:p>
          <a:p>
            <a:pPr>
              <a:buClr>
                <a:schemeClr val="bg1"/>
              </a:buClr>
              <a:buFont typeface="Arial" pitchFamily="34" charset="0"/>
              <a:buChar char="•"/>
            </a:pPr>
            <a:r>
              <a:rPr lang="en-US" sz="2000" dirty="0" smtClean="0"/>
              <a:t>This was a decisive battle about the New Mexico Campaign.</a:t>
            </a:r>
          </a:p>
          <a:p>
            <a:pPr>
              <a:buClr>
                <a:schemeClr val="bg1"/>
              </a:buClr>
              <a:buFont typeface="Arial" pitchFamily="34" charset="0"/>
              <a:buChar char="•"/>
            </a:pPr>
            <a:r>
              <a:rPr lang="en-US" sz="2000" dirty="0" smtClean="0"/>
              <a:t>The Union was under the command of, John P. Slough, and John M. </a:t>
            </a:r>
            <a:r>
              <a:rPr lang="en-US" sz="2000" dirty="0" err="1" smtClean="0"/>
              <a:t>Chivington</a:t>
            </a:r>
            <a:r>
              <a:rPr lang="en-US" sz="2000" dirty="0" smtClean="0"/>
              <a:t>. </a:t>
            </a:r>
          </a:p>
          <a:p>
            <a:pPr>
              <a:buClr>
                <a:schemeClr val="bg1"/>
              </a:buClr>
              <a:buFont typeface="Arial" pitchFamily="34" charset="0"/>
              <a:buChar char="•"/>
            </a:pPr>
            <a:r>
              <a:rPr lang="en-US" sz="2000" dirty="0" smtClean="0"/>
              <a:t>The Confederates were under the command of Charles L. </a:t>
            </a:r>
            <a:r>
              <a:rPr lang="en-US" sz="2000" dirty="0" err="1" smtClean="0"/>
              <a:t>Pyron</a:t>
            </a:r>
            <a:r>
              <a:rPr lang="en-US" sz="2000" dirty="0" smtClean="0"/>
              <a:t>, and William R. Scurry.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/>
          </a:p>
        </p:txBody>
      </p:sp>
      <p:pic>
        <p:nvPicPr>
          <p:cNvPr id="5" name="Content Placeholder 4" descr="The-Battle-of-Glorieta-Pas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486400" y="533400"/>
            <a:ext cx="31242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6" descr="The_Battle_of_Pigeon_s_Ranch_Glorieta_Pass_New_Mexic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41385">
            <a:off x="5746424" y="3656190"/>
            <a:ext cx="2819400" cy="24949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762000" y="1066800"/>
            <a:ext cx="4267200" cy="5105400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bg1"/>
              </a:buClr>
              <a:buFont typeface="Arial" pitchFamily="34" charset="0"/>
              <a:buChar char="•"/>
            </a:pPr>
            <a:r>
              <a:rPr lang="en-US" sz="2000" dirty="0" smtClean="0"/>
              <a:t>The confederates were able to push the union force back.</a:t>
            </a:r>
          </a:p>
          <a:p>
            <a:pPr>
              <a:buClr>
                <a:schemeClr val="bg1"/>
              </a:buClr>
              <a:buFont typeface="Arial" pitchFamily="34" charset="0"/>
              <a:buChar char="•"/>
            </a:pPr>
            <a:r>
              <a:rPr lang="en-US" sz="2000" dirty="0" smtClean="0"/>
              <a:t>Eventually the Confederates withdrew.</a:t>
            </a:r>
          </a:p>
          <a:p>
            <a:pPr>
              <a:buClr>
                <a:schemeClr val="bg1"/>
              </a:buClr>
              <a:buFont typeface="Arial" pitchFamily="34" charset="0"/>
              <a:buChar char="•"/>
            </a:pPr>
            <a:r>
              <a:rPr lang="en-US" sz="2000" dirty="0" smtClean="0"/>
              <a:t>It was intended as the killer blow by Confederate forces to break the Union possession of the West along the base of the Rocky Mountains.</a:t>
            </a:r>
          </a:p>
          <a:p>
            <a:pPr>
              <a:buClr>
                <a:schemeClr val="bg1"/>
              </a:buClr>
              <a:buFont typeface="Arial" pitchFamily="34" charset="0"/>
              <a:buChar char="•"/>
            </a:pPr>
            <a:r>
              <a:rPr lang="en-US" sz="2000" dirty="0" smtClean="0"/>
              <a:t>The union ended with victory</a:t>
            </a:r>
            <a:r>
              <a:rPr lang="en-US" sz="2000" dirty="0" smtClean="0"/>
              <a:t>.</a:t>
            </a:r>
          </a:p>
          <a:p>
            <a:pPr>
              <a:buClr>
                <a:schemeClr val="bg1"/>
              </a:buClr>
              <a:buFont typeface="Arial" pitchFamily="34" charset="0"/>
              <a:buChar char="•"/>
            </a:pPr>
            <a:r>
              <a:rPr lang="en-US" sz="2000" dirty="0" smtClean="0"/>
              <a:t>North casualties: 51 killed. 78 wounded. 15 captured. 3 missing.</a:t>
            </a:r>
          </a:p>
          <a:p>
            <a:pPr>
              <a:buClr>
                <a:schemeClr val="bg1"/>
              </a:buClr>
              <a:buFont typeface="Arial" pitchFamily="34" charset="0"/>
              <a:buChar char="•"/>
            </a:pPr>
            <a:r>
              <a:rPr lang="en-US" sz="2000" dirty="0" smtClean="0"/>
              <a:t>South casualties: 50 killed. 80 wounded. 92 captured.</a:t>
            </a:r>
            <a:endParaRPr lang="en-US" sz="2000" dirty="0" smtClean="0"/>
          </a:p>
          <a:p>
            <a:pPr>
              <a:buClr>
                <a:schemeClr val="bg1"/>
              </a:buClr>
              <a:buFont typeface="Arial" pitchFamily="34" charset="0"/>
              <a:buChar char="•"/>
            </a:pPr>
            <a:r>
              <a:rPr lang="en-US" sz="2000" dirty="0" smtClean="0"/>
              <a:t>This was a very important event in the history of the New Mexico </a:t>
            </a:r>
            <a:r>
              <a:rPr lang="en-US" sz="2000" dirty="0" smtClean="0"/>
              <a:t>Territory.</a:t>
            </a:r>
            <a:endParaRPr lang="en-US" sz="2000" dirty="0" smtClean="0"/>
          </a:p>
          <a:p>
            <a:pPr>
              <a:buClr>
                <a:schemeClr val="bg1"/>
              </a:buClr>
              <a:buFont typeface="Arial" pitchFamily="34" charset="0"/>
              <a:buChar char="•"/>
            </a:pPr>
            <a:r>
              <a:rPr lang="en-US" sz="2000" dirty="0" smtClean="0"/>
              <a:t>This battle was then known as the high water mark for a bold Confederate offensive into Union Territory on the Western Frontier.</a:t>
            </a:r>
            <a:endParaRPr lang="en-US" dirty="0" smtClean="0"/>
          </a:p>
        </p:txBody>
      </p:sp>
      <p:pic>
        <p:nvPicPr>
          <p:cNvPr id="7" name="Content Placeholder 6" descr="glorieta pass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181600" y="1447800"/>
            <a:ext cx="3630705" cy="41147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1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2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Sources…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1400" dirty="0" smtClean="0">
                <a:hlinkClick r:id="rId2"/>
              </a:rPr>
              <a:t>http://www.google.com/search?um=1&amp;hl=en&amp;biw=1366&amp;bih=482&amp;tbm=isch&amp;sa=1&amp;q=glorieta+pass&amp;oq=glorieta+pass&amp;aq=f&amp;aqi=g1g-m1&amp;aql=&amp;gs_sm=e&amp;gs_up</a:t>
            </a:r>
            <a:endParaRPr lang="en-US" sz="1400" dirty="0" smtClean="0"/>
          </a:p>
          <a:p>
            <a:pPr algn="ctr">
              <a:buFont typeface="Arial" pitchFamily="34" charset="0"/>
              <a:buChar char="•"/>
            </a:pPr>
            <a:r>
              <a:rPr lang="en-US" sz="1400" dirty="0" smtClean="0">
                <a:hlinkClick r:id="rId3"/>
              </a:rPr>
              <a:t>http://en.wikipedia.org/wiki/Battle_of_Glorieta_Pass</a:t>
            </a:r>
            <a:endParaRPr lang="en-US" sz="1400" dirty="0" smtClean="0"/>
          </a:p>
          <a:p>
            <a:pPr algn="ctr">
              <a:buFont typeface="Arial" pitchFamily="34" charset="0"/>
              <a:buChar char="•"/>
            </a:pPr>
            <a:r>
              <a:rPr lang="en-US" sz="1400" dirty="0" smtClean="0">
                <a:hlinkClick r:id="rId4"/>
              </a:rPr>
              <a:t>http://www.nps.gov/nr/twhp/wwwlps/lessons/91glorieta/91glorieta.htm</a:t>
            </a:r>
            <a:endParaRPr lang="en-US" sz="1400" dirty="0" smtClean="0"/>
          </a:p>
          <a:p>
            <a:pPr algn="ctr">
              <a:buFont typeface="Arial" pitchFamily="34" charset="0"/>
              <a:buChar char="•"/>
            </a:pPr>
            <a:r>
              <a:rPr lang="en-US" sz="1400" dirty="0" smtClean="0">
                <a:hlinkClick r:id="rId5"/>
              </a:rPr>
              <a:t>http://www.nps.gov/hps/abpp/battles/nm002.htm</a:t>
            </a:r>
            <a:endParaRPr lang="en-US" sz="1400" dirty="0" smtClean="0"/>
          </a:p>
          <a:p>
            <a:pPr algn="ctr">
              <a:buFont typeface="Arial" pitchFamily="34" charset="0"/>
              <a:buChar char="•"/>
            </a:pPr>
            <a:endParaRPr lang="en-US" sz="14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159</TotalTime>
  <Words>227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The Battle of Glorieta Pass</vt:lpstr>
      <vt:lpstr>Slide 2</vt:lpstr>
      <vt:lpstr>Slide 3</vt:lpstr>
      <vt:lpstr>Sources…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Battle of…Glorieta Pass</dc:title>
  <dc:creator>Hannah</dc:creator>
  <cp:lastModifiedBy>Hannah</cp:lastModifiedBy>
  <cp:revision>19</cp:revision>
  <dcterms:created xsi:type="dcterms:W3CDTF">2011-09-09T00:18:22Z</dcterms:created>
  <dcterms:modified xsi:type="dcterms:W3CDTF">2011-09-14T22:36:42Z</dcterms:modified>
</cp:coreProperties>
</file>