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3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DC33F-7A2E-414B-AE4B-921A75CD2162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C93FE-0688-4961-B554-9F919A7B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Rosecrans_and_Bragg.jpg" TargetMode="Externa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ll%20Users\Documents\My%20Music\Sample%20Music\Beethoven's%20Symphony%20No.%209%20(Scherzo).wma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077200" cy="11430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Battle of Chickamauga  </a:t>
            </a:r>
            <a:endParaRPr lang="en-US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266" name="Picture 2" descr="http://www.libs.uga.edu/darchive/hargrett/maps/1895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524000"/>
            <a:ext cx="7086600" cy="465187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19200" y="6248400"/>
            <a:ext cx="7239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ttp://www.google.com/imgres?q=chickamauga&amp;um=1&amp;hl=en&amp;sa=N&amp;rlz=1T4DMUS_enUS253US255&amp;tbm=isch&amp;tbnid=ck_nO78FmzawRM:&amp;imgrefurl=http://ngeorgia.com/history/chickam.html&amp;docid=0lgtHVkILkSJCM&amp;w=2084&amp;h=1368&amp;ei=vf9sTv7KKojC0AG2-KinBA&amp;zoom=1&amp;biw=1152&amp;bih=537&amp;iact=rc&amp;dur=52&amp;page=1&amp;tbnh=102&amp;tbnw=155&amp;start=0&amp;ndsp=18&amp;ved=1t:429,r:0,s:0&amp;tx=111&amp;ty=61</a:t>
            </a:r>
            <a:endParaRPr lang="en-US" sz="900" dirty="0"/>
          </a:p>
        </p:txBody>
      </p:sp>
    </p:spTree>
  </p:cSld>
  <p:clrMapOvr>
    <a:masterClrMapping/>
  </p:clrMapOvr>
  <p:transition spd="slow">
    <p:wipe dir="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385 0.06204 C -0.221 0.02963 -0.19896 -0.01412 -0.18871 -0.05185 C -0.18715 -0.06736 -0.18559 -0.07245 -0.18871 -0.08843 C -0.19201 -0.10486 -0.2033 -0.11528 -0.21128 -0.12708 C -0.22621 -0.14907 -0.24114 -0.16829 -0.25 -0.19607 C -0.25347 -0.23403 -0.25156 -0.20625 -0.25 -0.27546 C -0.24913 -0.31042 -0.25746 -0.36227 -0.23212 -0.38727 C -0.2243 -0.40903 -0.23472 -0.38333 -0.22257 -0.40232 C -0.221 -0.40486 -0.22066 -0.40833 -0.21927 -0.41111 C -0.21423 -0.4213 -0.20798 -0.43449 -0.20156 -0.44329 C -0.19236 -0.45579 -0.17986 -0.45995 -0.16927 -0.46898 C -0.12795 -0.46667 -0.08889 -0.46134 -0.04826 -0.45833 C -0.03594 -0.45301 -0.02934 -0.44236 -0.02257 -0.42824 C -0.01788 -0.40671 -0.01719 -0.38866 -0.01614 -0.36574 C -0.01771 -0.33218 -0.01719 -0.29815 -0.02083 -0.26482 C -0.02153 -0.2581 -0.02725 -0.25394 -0.02899 -0.24745 C -0.03107 -0.24005 -0.03055 -0.23148 -0.03212 -0.22384 C -0.03732 -0.19931 -0.04618 -0.17732 -0.05156 -0.15301 C -0.05104 -0.14213 -0.05243 -0.13102 -0.05 -0.1206 C -0.04896 -0.1162 -0.04427 -0.11528 -0.04184 -0.11204 C -0.04045 -0.11019 -0.03993 -0.10741 -0.03871 -0.10556 C -0.03663 -0.10255 -0.03437 -0.09977 -0.03212 -0.09699 C -0.02725 -0.08056 -0.01823 -0.05139 -0.00955 -0.03889 C -0.00225 -0.02847 0.00747 -0.02083 0.01302 -0.0088 C 0.01736 0.00069 0.01875 0.00555 0.02587 0.01273 C 0.0599 0.04699 0.0283 0.00718 0.05816 0.04699 C 0.06597 0.05741 0.0724 0.06968 0.08073 0.0794 C 0.08854 0.08843 0.09757 0.09537 0.10486 0.10486 C 0.10886 0.11042 0.11597 0.1206 0.12101 0.12454 C 0.12969 0.13055 0.14028 0.13472 0.15 0.13727 C 0.2 0.13287 0.21337 0.14005 0.25174 0.11805 C 0.26788 0.1088 0.25972 0.11481 0.27587 0.09861 C 0.27795 0.09653 0.28229 0.09213 0.28229 0.09213 C 0.29167 0.06782 0.27847 0.09768 0.29202 0.0794 C 0.29514 0.075 0.29479 0.06921 0.29688 0.06435 C 0.29827 0.06111 0.30018 0.05833 0.30174 0.05555 C 0.30347 0.04352 0.30643 0.03264 0.30972 0.0213 C 0.31111 0.00764 0.31042 -0.00695 0.31459 -0.01968 C 0.31858 -0.03148 0.32275 -0.04144 0.32587 -0.05394 C 0.32986 -0.08657 0.33611 -0.11852 0.34202 -0.1507 C 0.3415 -0.17083 0.3415 -0.1912 0.34045 -0.21111 C 0.33976 -0.225 0.3309 -0.23866 0.32431 -0.24745 C 0.31424 -0.26088 0.304 -0.28195 0.28872 -0.28634 C 0.28195 -0.2882 0.27483 -0.28773 0.26788 -0.28843 C 0.25868 -0.29074 0.24965 -0.29259 0.24045 -0.29491 C 0.22969 -0.29421 0.21875 -0.29583 0.20816 -0.29282 C 0.17396 -0.2831 0.14393 -0.23495 0.12101 -0.20671 C 0.0382 -0.10532 0.08646 -0.17222 0.02257 -0.0669 C 0.00729 -0.04167 -0.00243 -0.02269 -0.01128 0.00833 C -0.01441 0.03843 -0.01666 0.06227 -0.01128 0.09444 C -0.00764 0.1162 0.01771 0.14375 0.02917 0.15463 C 0.0467 0.17106 0.06337 0.19005 0.08229 0.2037 C 0.10556 0.22083 0.1349 0.22986 0.16129 0.23426 C 0.18386 0.23264 0.20677 0.23356 0.22917 0.22986 C 0.25469 0.22569 0.27934 0.21412 0.30486 0.21042 C 0.32691 0.20718 0.3342 0.20718 0.35486 0.19977 C 0.39219 0.18611 0.3691 0.19282 0.4033 0.17616 C 0.43229 0.16204 0.45781 0.15162 0.48229 0.12662 C 0.51511 0.09305 0.52743 0.03935 0.5566 0.00185 C 0.56059 -0.00903 0.56597 -0.01806 0.57101 -0.02824 C 0.57344 -0.03333 0.575 -0.0456 0.57587 -0.05185 C 0.57379 -0.08171 0.5717 -0.11157 0.55972 -0.13796 C 0.53976 -0.18241 0.47413 -0.20579 0.44045 -0.22176 C 0.35938 -0.26042 0.47118 -0.21366 0.38715 -0.24977 C 0.36424 -0.25949 0.34045 -0.2669 0.31788 -0.27778 C 0.2882 -0.29213 0.31233 -0.28634 0.28073 -0.29491 C 0.26424 -0.29954 0.2474 -0.3007 0.23073 -0.30347 C 0.22014 -0.30301 0.18264 -0.30695 0.16615 -0.29491 C 0.12952 -0.26806 0.09584 -0.21366 0.07431 -0.16574 C 0.06927 -0.1544 0.06406 -0.14329 0.05972 -0.13148 C 0.05018 -0.10602 0.03229 -0.05394 0.03229 -0.05394 C 0.02847 -0.02847 0.02396 -0.00532 0.01788 0.01921 C 0.01511 0.03032 0.01406 0.04305 0.00972 0.05347 C -0.00139 0.08009 -0.01805 0.10301 -0.03212 0.12662 C -0.03594 0.1331 -0.04774 0.15903 -0.05486 0.16759 C -0.06267 0.17708 -0.07361 0.18287 -0.08212 0.1912 C -0.09427 0.20278 -0.09219 0.20741 -0.10798 0.21042 C -0.11857 0.21759 -0.12691 0.21921 -0.13871 0.2213 C -0.15798 0.21991 -0.16337 0.22523 -0.17569 0.21481 C -0.17795 0.21273 -0.18038 0.21088 -0.18212 0.20833 C -0.18472 0.20417 -0.18871 0.19514 -0.18871 0.19514 C -0.1901 0.18958 -0.19357 0.18426 -0.1934 0.17801 C -0.19149 0.13426 -0.19253 0.10833 -0.16927 0.08148 C -0.16528 0.07685 -0.16024 0.07361 -0.15642 0.06829 C -0.15364 0.06481 -0.15243 0.05972 -0.15 0.05555 C -0.1441 0.0456 -0.13489 0.03889 -0.12743 0.03171 C -0.12135 0.02593 -0.11597 0.01551 -0.10955 0.01042 C -0.09236 -0.00324 -0.03611 -0.00185 -0.02569 -0.00232 C -0.01719 -0.00162 -1.94444E-6 -0.00023 -1.94444E-6 -0.00023 " pathEditMode="relative" ptsTypes="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3.46945E-18 C 0.00678 0.00208 0.01268 0.00741 0.01945 0.00856 C 0.04254 0.01273 0.09653 0.0125 0.10487 0.01273 C 0.12067 0.01597 0.13594 0.01921 0.15174 0.02153 C 0.17049 0.02754 0.18699 0.02847 0.20643 0.03009 C 0.29532 0.02916 0.39324 0.0743 0.47258 0.02153 C 0.48508 0.01319 0.47015 0.02037 0.4823 0.01504 C 0.4849 0.00393 0.48855 -0.00093 0.49688 -0.0044 C 0.50782 0.01828 0.50331 0.10509 0.50331 0.10741 C 0.504 0.12893 0.51789 0.17106 0.52431 0.1912 C 0.53542 0.22685 0.54445 0.26597 0.55174 0.30324 C 0.54879 0.33981 0.54914 0.35555 0.53716 0.38703 C 0.53351 0.39676 0.52744 0.41713 0.52744 0.41713 C 0.52587 0.43657 0.5257 0.45625 0.52258 0.47523 C 0.52153 0.49815 0.51876 0.55671 0.51129 0.57616 C 0.50522 0.61875 0.51442 0.55069 0.50817 0.67083 C 0.50799 0.6743 0.50296 0.68264 0.50174 0.68588 C 0.4974 0.69768 0.49324 0.70324 0.48716 0.71389 C 0.479 0.72801 0.46962 0.73889 0.45973 0.75046 C 0.44567 0.7669 0.43785 0.78495 0.41945 0.7956 C 0.41094 0.80046 0.39949 0.80185 0.39046 0.80416 C 0.37952 0.81412 0.38751 0.80787 0.36459 0.81713 C 0.35886 0.81944 0.34688 0.82153 0.34688 0.82153 C 0.24653 0.81736 0.17379 0.81458 0.08386 0.80416 C 0.0691 0.80023 0.06702 0.80069 0.05331 0.79352 C 0.04567 0.78958 0.03872 0.78264 0.03074 0.78055 C -0.00051 0.77268 -0.03142 0.76366 -0.06284 0.75694 C -0.06666 0.75324 -0.07013 0.7493 -0.07413 0.74606 C -0.07829 0.74282 -0.08298 0.7412 -0.08697 0.7375 C -0.09149 0.73333 -0.11006 0.71203 -0.11614 0.70532 C -0.12256 0.69815 -0.12569 0.68657 -0.13211 0.6794 C -0.13541 0.67592 -0.13906 0.67291 -0.14183 0.66875 C -0.14548 0.66342 -0.14843 0.65741 -0.15156 0.65162 C -0.15329 0.64815 -0.15433 0.64398 -0.15642 0.64074 C -0.17065 0.61967 -0.16475 0.63657 -0.17569 0.61504 C -0.18142 0.60393 -0.18663 0.59213 -0.19183 0.58055 C -0.19409 0.57569 -0.19513 0.56967 -0.19826 0.56551 C -0.20781 0.55278 -0.20798 0.5544 -0.2144 0.53958 C -0.21909 0.52916 -0.22135 0.51805 -0.22569 0.50741 C -0.23281 0.49028 -0.2401 0.47338 -0.24669 0.45578 C -0.24913 0.43333 -0.25156 0.41134 -0.25468 0.38912 C -0.2559 0.38055 -0.25798 0.36342 -0.25798 0.36342 C -0.25902 0.33009 -0.26145 0.29953 -0.2644 0.26666 C -0.26319 0.23657 -0.26527 0.20416 -0.25954 0.17407 C -0.25781 0.16528 -0.25416 0.15833 -0.25156 0.15046 C -0.24201 0.12222 -0.22968 0.09745 -0.2177 0.07083 C -0.21475 0.06435 -0.20694 0.05879 -0.20312 0.0537 C -0.1894 0.03541 -0.17794 0.01574 -0.16128 0.00208 C -0.15156 -0.01505 -0.13715 -0.02824 -0.12256 -0.03658 C -0.12031 -0.03773 -0.11857 -0.04074 -0.11614 -0.04097 C -0.10381 -0.04213 -0.09131 -0.04097 -0.07899 -0.04097 " pathEditMode="relative" ptsTypes="fff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Battle of Chickamauga took place at Catoosa County and Walker County in Georgia.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61773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It took place on September 18-20, 1863.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-1" y="1524000"/>
            <a:ext cx="9144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battle was between the Army of the Cumberland [US] and the Army of Tennessee [CS]. </a:t>
            </a:r>
            <a:endParaRPr lang="en-US" sz="2800" dirty="0"/>
          </a:p>
        </p:txBody>
      </p:sp>
      <p:pic>
        <p:nvPicPr>
          <p:cNvPr id="14338" name="Picture 2" descr="http://upload.wikimedia.org/wikipedia/commons/archive/d/d9/20071223001159!Chickamau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95600"/>
            <a:ext cx="3566886" cy="248177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2400" y="5791200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google.com/imgres?q=chickamauga&amp;um=1&amp;hl=en&amp;sa=N&amp;rlz=1T4DMUS_enUS253US255&amp;tbm=isch&amp;tbnid=_S7bVQzTSvhhUM:&amp;imgrefurl=http://en.wikipedia.org/wiki/File:Chickamauga.jpg&amp;docid=YzxIX_gDdNWmtM&amp;w=838&amp;h=583&amp;ei=7ABtTuO-NKHh0QHOvZiCBQ&amp;zoom=1&amp;biw=1152&amp;bih=537&amp;iact=rc&amp;dur=74&amp;page=1&amp;tbnh=115&amp;tbnw=168&amp;start=0&amp;ndsp=18&amp;ved=1t:429,r:6,s:0&amp;tx=103&amp;ty=96</a:t>
            </a:r>
            <a:endParaRPr lang="en-US" sz="1000" dirty="0"/>
          </a:p>
        </p:txBody>
      </p:sp>
      <p:pic>
        <p:nvPicPr>
          <p:cNvPr id="14340" name="Picture 4" descr="http://www.bestplaces.net/images/city/Chickamauga_G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819400"/>
            <a:ext cx="2590800" cy="2590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953000" y="5562600"/>
            <a:ext cx="4191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http://www.google.com/imgres?q=chickamauga&amp;um=1&amp;hl=en&amp;sa=N&amp;rlz=1T4DMUS_enUS253US255&amp;tbm=isch&amp;tbnid=kJZByUnRTOHVbM:&amp;imgrefurl=http://www.bestplaces.net/city/profile.aspx%3Fccity%3D%26city%3DChickamauga_GA&amp;docid=SMl4fp5woY8OSM&amp;w=264&amp;h=264&amp;ei=7ABtTuO-NKHh0QHOvZiCBQ&amp;zoom=1&amp;iact=hc&amp;vpx=273&amp;vpy=223&amp;dur=1140&amp;hovh=211&amp;hovw=211&amp;tx=149&amp;ty=207&amp;page=3&amp;tbnh=113&amp;tbnw=113&amp;start=36&amp;ndsp=21&amp;ved=1t:429,r:8,s:36&amp;biw=1152&amp;bih=537</a:t>
            </a:r>
            <a:endParaRPr lang="en-US" sz="1000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7239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The main commanders in the Battle of Chickamauga for the US were Maj. Gen. William S. Rosecrans and Maj. Gen. George H. Thomas[US].</a:t>
            </a:r>
            <a:endParaRPr lang="en-US" sz="3200" dirty="0"/>
          </a:p>
        </p:txBody>
      </p:sp>
      <p:pic>
        <p:nvPicPr>
          <p:cNvPr id="29700" name="Picture 4" descr="http://upload.wikimedia.org/wikipedia/commons/thumb/0/07/Rosecrans_and_Bragg.jpg/300px-Rosecrans_and_Brag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04258"/>
            <a:ext cx="4648200" cy="32537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8200" y="38862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On the left is General Rosecrans and on the right is General Bragg.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4648200" y="6211669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http://en.wikipedia.org/wiki/Battle_of_Chickamauga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9812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The main commanders for the CS were Gen. Braxton Bragg and Lt. Gen. James Longstreet [CS]. </a:t>
            </a:r>
            <a:endParaRPr lang="en-US" sz="3200" dirty="0"/>
          </a:p>
        </p:txBody>
      </p:sp>
    </p:spTree>
  </p:cSld>
  <p:clrMapOvr>
    <a:masterClrMapping/>
  </p:clrMapOvr>
  <p:transition spd="slow">
    <p:wipe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297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2463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Union Casualties</a:t>
            </a:r>
            <a:endParaRPr lang="en-US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838200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Killed-1,657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219200"/>
            <a:ext cx="178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Wounded-9,756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600200"/>
            <a:ext cx="2527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Captured/Missing-4,757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304800"/>
            <a:ext cx="3187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/>
              <a:t>Confederate Casualties </a:t>
            </a:r>
            <a:endParaRPr lang="en-US" sz="24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981200"/>
            <a:ext cx="1429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Total-16,170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838200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Killed-2,312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1219200"/>
            <a:ext cx="1898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Wounded-14,674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1600200"/>
            <a:ext cx="2532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Captured/Missing-1,468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1981200"/>
            <a:ext cx="1429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Total-18,454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2514600"/>
            <a:ext cx="2188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Union-60,000 men 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562600" y="2514600"/>
            <a:ext cx="2845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Confederate- 65,000 men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3124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Rosecrans forced Braggs army out of Chattanooga heading south. 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3962400"/>
            <a:ext cx="8686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Union troops followed. 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44196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Bragg was determined reoccupy Chattanooga and decided to meet a part of Rosecrans’s army, defeat them, and then move back into the city. 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5638800"/>
            <a:ext cx="8232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They met up in Georgia. </a:t>
            </a:r>
            <a:r>
              <a:rPr lang="en-US" sz="2400" dirty="0" smtClean="0"/>
              <a:t>They fought and the Confederate won.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 spd="slow"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5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s.wikia.com/althistory/images/4/4e/Confederate-fl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25146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</a:rPr>
              <a:t>The Confederate won the Battle of Chickamauga.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4" name="Beethoven's Symphony No. 9 (Scherzo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8077200" y="0"/>
            <a:ext cx="152400" cy="15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1" y="6400800"/>
            <a:ext cx="16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http://www.nps.gov/hps/abpp/battles/ga004.htm</a:t>
            </a:r>
            <a:endParaRPr lang="en-US" sz="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757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219</Words>
  <Application>Microsoft Office PowerPoint</Application>
  <PresentationFormat>On-screen Show (4:3)</PresentationFormat>
  <Paragraphs>29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Battle of Chickamauga  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 Good</dc:creator>
  <cp:lastModifiedBy>CHSLABA114</cp:lastModifiedBy>
  <cp:revision>52</cp:revision>
  <dcterms:created xsi:type="dcterms:W3CDTF">2011-09-11T18:03:03Z</dcterms:created>
  <dcterms:modified xsi:type="dcterms:W3CDTF">2011-09-15T16:19:57Z</dcterms:modified>
</cp:coreProperties>
</file>