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58" r:id="rId3"/>
    <p:sldId id="260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574" autoAdjust="0"/>
  </p:normalViewPr>
  <p:slideViewPr>
    <p:cSldViewPr>
      <p:cViewPr varScale="1">
        <p:scale>
          <a:sx n="51" d="100"/>
          <a:sy n="51" d="100"/>
        </p:scale>
        <p:origin x="-1229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123FAB-C6F1-40D3-8540-67539A3CCA17}" type="datetimeFigureOut">
              <a:rPr lang="en-US" smtClean="0"/>
              <a:t>9/11/2011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583BF8-17C8-4501-931F-8D137B46FC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s.gov/frsp/wilder.htm" TargetMode="External"/><Relationship Id="rId2" Type="http://schemas.openxmlformats.org/officeDocument/2006/relationships/hyperlink" Target="http://www.civilwar.org/battlefields/the-wilderness.html?gclid=CP-8iazalasCFe4AQAodmSIx3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ps.gov/hps/abpp/battles/va046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 5-7, 1864</a:t>
            </a: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Battle of the Wilderness</a:t>
            </a:r>
            <a:endParaRPr lang="en-US" sz="4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371974" y="1828800"/>
            <a:ext cx="4467225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Principal Commanders: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dirty="0" smtClean="0"/>
              <a:t>Lt. Gen. Ulysses S. Grant and Maj. Gen. George G. Meade [US]; Gen. Robert E. Lee [CS] 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Forces Engaged: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000" dirty="0" smtClean="0"/>
              <a:t>162,920 total (US 101,895; CS 61,025) 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Estimated Casualties:</a:t>
            </a:r>
            <a:r>
              <a:rPr lang="en-US" sz="2000" dirty="0" smtClean="0"/>
              <a:t> 29,800 total (US 18,400; CS 11,400) </a:t>
            </a:r>
          </a:p>
          <a:p>
            <a:pPr>
              <a:buNone/>
            </a:pPr>
            <a:endParaRPr lang="en-US" sz="2000" dirty="0">
              <a:latin typeface="Franklin Gothic Demi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>
          <a:xfrm>
            <a:off x="228600" y="228600"/>
            <a:ext cx="3886200" cy="6324600"/>
          </a:xfrm>
          <a:prstGeom prst="roundRect">
            <a:avLst>
              <a:gd name="adj" fmla="val 11177"/>
            </a:avLst>
          </a:prstGeom>
          <a:solidFill>
            <a:schemeClr val="accent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sz="1900" b="0" dirty="0" smtClean="0">
                <a:solidFill>
                  <a:schemeClr val="bg1"/>
                </a:solidFill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Grant’s army, the </a:t>
            </a:r>
            <a:r>
              <a:rPr lang="en-US" sz="1900" b="0" dirty="0" smtClean="0">
                <a:solidFill>
                  <a:schemeClr val="bg1"/>
                </a:solidFill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union, fought </a:t>
            </a:r>
            <a:r>
              <a:rPr lang="en-US" sz="1900" b="0" dirty="0" smtClean="0">
                <a:solidFill>
                  <a:schemeClr val="bg1"/>
                </a:solidFill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the Confederate Army of Northern Virginia in a densely wooded area known as The Wilderness</a:t>
            </a:r>
            <a:r>
              <a:rPr lang="en-US" b="0" dirty="0" smtClean="0">
                <a:solidFill>
                  <a:schemeClr val="bg1"/>
                </a:solidFill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. </a:t>
            </a:r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b="0" dirty="0" smtClean="0"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It was the beginning of Grant’s Overland Campaign</a:t>
            </a:r>
            <a:r>
              <a:rPr lang="en-US" dirty="0" smtClean="0"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lvl="7"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chemeClr val="bg2">
                    <a:lumMod val="50000"/>
                  </a:schemeClr>
                </a:solidFill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Bloodiest campaign</a:t>
            </a:r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b="0" dirty="0" smtClean="0"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Fighting was fierce, but inconclusive</a:t>
            </a:r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b="0" dirty="0" smtClean="0"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The wilderness made fighting a challenge for both sides </a:t>
            </a:r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b="0" dirty="0" smtClean="0">
                <a:latin typeface="Franklin Gothic Demi" pitchFamily="34" charset="0"/>
                <a:ea typeface="Arial Unicode MS" pitchFamily="34" charset="-128"/>
                <a:cs typeface="Arial Unicode MS" pitchFamily="34" charset="-128"/>
              </a:rPr>
              <a:t>The battle ended as a draw.</a:t>
            </a:r>
            <a:endParaRPr lang="en-US" sz="2500" dirty="0" smtClean="0"/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</a:pPr>
            <a:endParaRPr lang="en-US" dirty="0" smtClean="0">
              <a:latin typeface="Franklin Gothic Demi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Clr>
                <a:schemeClr val="bg2">
                  <a:lumMod val="50000"/>
                </a:schemeClr>
              </a:buClr>
              <a:buFont typeface="Wingdings" pitchFamily="2" charset="2"/>
              <a:buChar char="§"/>
            </a:pPr>
            <a:endParaRPr lang="en-US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>
          <a:xfrm>
            <a:off x="2286000" y="5562600"/>
            <a:ext cx="6172200" cy="812322"/>
          </a:xfrm>
        </p:spPr>
        <p:txBody>
          <a:bodyPr/>
          <a:lstStyle/>
          <a:p>
            <a:r>
              <a:rPr lang="en-US" dirty="0" smtClean="0"/>
              <a:t>http://www.civilwar.org/battlefields/wilderness/maps/wildernessmay5map.html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6553200" cy="508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Resources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http://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www.civilwar.org/battlefields/the-wilderness.html?gclid=CP-8iazalasCFe4AQAodmSIx3w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www.nps.gov/frsp/wilder.htm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http://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www.nps.gov/hps/abpp/battles/va046.htm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1651</TotalTime>
  <Words>132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Oriel</vt:lpstr>
      <vt:lpstr>Battle of the Wilderness</vt:lpstr>
      <vt:lpstr>Slide 2</vt:lpstr>
      <vt:lpstr>Slide 3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Bonnie</dc:creator>
  <cp:lastModifiedBy>Bonnie</cp:lastModifiedBy>
  <cp:revision>24</cp:revision>
  <dcterms:created xsi:type="dcterms:W3CDTF">2011-09-11T17:23:14Z</dcterms:created>
  <dcterms:modified xsi:type="dcterms:W3CDTF">2011-09-12T20:54:22Z</dcterms:modified>
</cp:coreProperties>
</file>