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2C206-BB03-487F-B050-2852D24F5A70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2003B-9589-4186-AD4E-0B00CC57F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2C206-BB03-487F-B050-2852D24F5A70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2003B-9589-4186-AD4E-0B00CC57F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2C206-BB03-487F-B050-2852D24F5A70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2003B-9589-4186-AD4E-0B00CC57F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2C206-BB03-487F-B050-2852D24F5A70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2003B-9589-4186-AD4E-0B00CC57F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2C206-BB03-487F-B050-2852D24F5A70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2003B-9589-4186-AD4E-0B00CC57F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2C206-BB03-487F-B050-2852D24F5A70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2003B-9589-4186-AD4E-0B00CC57F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2C206-BB03-487F-B050-2852D24F5A70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2003B-9589-4186-AD4E-0B00CC57F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2C206-BB03-487F-B050-2852D24F5A70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2003B-9589-4186-AD4E-0B00CC57F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2C206-BB03-487F-B050-2852D24F5A70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2003B-9589-4186-AD4E-0B00CC57F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2C206-BB03-487F-B050-2852D24F5A70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2003B-9589-4186-AD4E-0B00CC57F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2C206-BB03-487F-B050-2852D24F5A70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2003B-9589-4186-AD4E-0B00CC57F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2C206-BB03-487F-B050-2852D24F5A70}" type="datetimeFigureOut">
              <a:rPr lang="en-US" smtClean="0"/>
              <a:pPr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003B-9589-4186-AD4E-0B00CC57F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Battle of Atlanta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133600"/>
            <a:ext cx="6400800" cy="1752600"/>
          </a:xfrm>
        </p:spPr>
        <p:txBody>
          <a:bodyPr/>
          <a:lstStyle/>
          <a:p>
            <a:r>
              <a:rPr lang="en-US" dirty="0" smtClean="0"/>
              <a:t>Conner Johnson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Period</a:t>
            </a:r>
            <a:endParaRPr lang="en-US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 of Atlanta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5486400" cy="243839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Battle of Atlanta was on July 22, 1864. 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3124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William T. Sherman commanded the Union forces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29200" y="31242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John Bell Hood commanded the Confederate Forces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00"/>
            <a:ext cx="2172638" cy="285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901115"/>
            <a:ext cx="2438400" cy="2728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376238"/>
            <a:ext cx="7848600" cy="610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"/>
            <a:ext cx="5943600" cy="2514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Hood wanted to attack Union from the East and West, and the battle centered around Bald Hill.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The Union had suffered 3,641 casualties, including Maj. Gen. McPherson, to the Confederates' 8,499.</a:t>
            </a:r>
          </a:p>
          <a:p>
            <a:endParaRPr lang="en-US" sz="2000" dirty="0"/>
          </a:p>
          <a:p>
            <a:pPr>
              <a:buNone/>
            </a:pPr>
            <a:endParaRPr lang="en-US" sz="20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581400"/>
            <a:ext cx="3124200" cy="2172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810000"/>
            <a:ext cx="3581400" cy="2506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" y="5943600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Potter house, destroyed by Union Troops</a:t>
            </a:r>
            <a:endParaRPr lang="en-US" sz="16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"/>
            <a:ext cx="8229600" cy="2514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On September 2, the City of Atlanta was surrendered</a:t>
            </a:r>
          </a:p>
          <a:p>
            <a:r>
              <a:rPr lang="en-US" sz="2000" dirty="0" smtClean="0"/>
              <a:t>Despite the damage caused by the war, Atlanta recovered quickly.</a:t>
            </a:r>
          </a:p>
          <a:p>
            <a:r>
              <a:rPr lang="en-US" sz="2000" dirty="0" smtClean="0"/>
              <a:t>Union </a:t>
            </a:r>
            <a:r>
              <a:rPr lang="en-US" sz="2000" dirty="0" smtClean="0"/>
              <a:t>Victory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276600" y="28194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u="sng" dirty="0" smtClean="0"/>
              <a:t>Sources</a:t>
            </a:r>
            <a:endParaRPr lang="en-US" sz="48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2057400" y="3733800"/>
            <a:ext cx="4575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http://en.wikipedia.org/wiki/Battle_of_Atlanta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57400" y="4114800"/>
            <a:ext cx="4799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http://ngeorgia.com/history/battleofatlanta.html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1960</TotalTime>
  <Words>113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Battle of Atlanta</vt:lpstr>
      <vt:lpstr>Battle of Atlanta</vt:lpstr>
      <vt:lpstr>Slide 3</vt:lpstr>
      <vt:lpstr>Slide 4</vt:lpstr>
      <vt:lpstr>Slide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Battle of Atlanta</dc:title>
  <dc:creator>Conner</dc:creator>
  <cp:lastModifiedBy>Conner</cp:lastModifiedBy>
  <cp:revision>15</cp:revision>
  <dcterms:created xsi:type="dcterms:W3CDTF">2011-09-14T00:52:45Z</dcterms:created>
  <dcterms:modified xsi:type="dcterms:W3CDTF">2011-09-19T23:57:28Z</dcterms:modified>
</cp:coreProperties>
</file>