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2108F-80F2-430B-9379-C901614CAC5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F64AD6-C2F9-4069-AF18-1099C84976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2108F-80F2-430B-9379-C901614CAC5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4AD6-C2F9-4069-AF18-1099C84976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2108F-80F2-430B-9379-C901614CAC5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4AD6-C2F9-4069-AF18-1099C84976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2108F-80F2-430B-9379-C901614CAC5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4AD6-C2F9-4069-AF18-1099C84976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2108F-80F2-430B-9379-C901614CAC5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4AD6-C2F9-4069-AF18-1099C84976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2108F-80F2-430B-9379-C901614CAC5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4AD6-C2F9-4069-AF18-1099C84976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2108F-80F2-430B-9379-C901614CAC5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4AD6-C2F9-4069-AF18-1099C84976A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2108F-80F2-430B-9379-C901614CAC5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4AD6-C2F9-4069-AF18-1099C84976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2108F-80F2-430B-9379-C901614CAC5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4AD6-C2F9-4069-AF18-1099C84976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2108F-80F2-430B-9379-C901614CAC5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4AD6-C2F9-4069-AF18-1099C84976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2108F-80F2-430B-9379-C901614CAC5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64AD6-C2F9-4069-AF18-1099C84976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45E2108F-80F2-430B-9379-C901614CAC5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BF64AD6-C2F9-4069-AF18-1099C84976A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-228600"/>
            <a:ext cx="5410200" cy="1676400"/>
          </a:xfrm>
        </p:spPr>
        <p:txBody>
          <a:bodyPr>
            <a:noAutofit/>
          </a:bodyPr>
          <a:lstStyle/>
          <a:p>
            <a:r>
              <a:rPr lang="en-US" sz="7200" dirty="0" smtClean="0"/>
              <a:t>  Antietam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8691" y="1357745"/>
            <a:ext cx="5437909" cy="211634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60" y="1415878"/>
            <a:ext cx="6522585" cy="422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39000" y="1752600"/>
            <a:ext cx="1676400" cy="3352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0394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381001"/>
            <a:ext cx="3810000" cy="12954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Antietam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battle of Antietam started when Hooker’s corps had a powerful assault on Lee’s left flank</a:t>
            </a:r>
          </a:p>
          <a:p>
            <a:r>
              <a:rPr lang="en-US" dirty="0" smtClean="0"/>
              <a:t>Was said to be the bloodiest day in American Military History</a:t>
            </a:r>
          </a:p>
          <a:p>
            <a:r>
              <a:rPr lang="en-US" dirty="0" smtClean="0"/>
              <a:t>This was Robert E. Lee’s first invasion on the North</a:t>
            </a:r>
          </a:p>
          <a:p>
            <a:r>
              <a:rPr lang="en-US" dirty="0" smtClean="0"/>
              <a:t>Both sides chose the place and field to fight at</a:t>
            </a:r>
          </a:p>
          <a:p>
            <a:r>
              <a:rPr lang="en-US" dirty="0" smtClean="0"/>
              <a:t>The battle gave Lincoln the opportunity to issue the Emancipation Proclamation</a:t>
            </a:r>
          </a:p>
          <a:p>
            <a:pPr marL="45720" indent="0"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94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838200"/>
            <a:ext cx="4724400" cy="914400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Antietam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Six generals were killed ( 3 union, 3 confederate)</a:t>
            </a:r>
          </a:p>
          <a:p>
            <a:r>
              <a:rPr lang="en-US" dirty="0" smtClean="0"/>
              <a:t>It took place on September 17, 1862 in Sharpsburg, Maryland</a:t>
            </a:r>
          </a:p>
          <a:p>
            <a:r>
              <a:rPr lang="en-US" dirty="0" smtClean="0"/>
              <a:t>It was near the Potomac River</a:t>
            </a:r>
          </a:p>
          <a:p>
            <a:r>
              <a:rPr lang="en-US" dirty="0" smtClean="0"/>
              <a:t>Federal losses totaled 12,410 men</a:t>
            </a:r>
          </a:p>
          <a:p>
            <a:r>
              <a:rPr lang="en-US" dirty="0" smtClean="0"/>
              <a:t>Confederate lost 10,700 men</a:t>
            </a:r>
          </a:p>
          <a:p>
            <a:r>
              <a:rPr lang="en-US" dirty="0" smtClean="0"/>
              <a:t>Neither side won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38832"/>
            <a:ext cx="2209800" cy="268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61957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WWW.CIVILWAR.ORG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261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43</TotalTime>
  <Words>107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Perspective</vt:lpstr>
      <vt:lpstr>  Antietam</vt:lpstr>
      <vt:lpstr>Antietam</vt:lpstr>
      <vt:lpstr>Antietam</vt:lpstr>
      <vt:lpstr>SOURCES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Antietam</dc:title>
  <dc:creator>Cory and Lisa</dc:creator>
  <cp:lastModifiedBy>Cory and Lisa</cp:lastModifiedBy>
  <cp:revision>7</cp:revision>
  <dcterms:created xsi:type="dcterms:W3CDTF">2011-09-12T23:44:37Z</dcterms:created>
  <dcterms:modified xsi:type="dcterms:W3CDTF">2011-09-13T01:10:45Z</dcterms:modified>
</cp:coreProperties>
</file>