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5F3DA-0087-40F9-B9F7-BACF4B89958F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EE2C1-0ACE-4ED2-B2AA-C5223F9BED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EE2C1-0ACE-4ED2-B2AA-C5223F9BED7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EE2C1-0ACE-4ED2-B2AA-C5223F9BED7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EE2C1-0ACE-4ED2-B2AA-C5223F9BED7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EE2C1-0ACE-4ED2-B2AA-C5223F9BED7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7CB9DF-5381-4D29-B18C-BD0A1FF1DA88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70FCF8C-E891-4BFD-AC43-ADBA7968BF0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s.gov/hps/abpp/battles/tn024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ogle.com/imgres?q=battle+of+chattanooga&amp;hl=en&amp;biw=1280&amp;bih=705&amp;gbv=2&amp;tbm=isch&amp;tbnid=o9sblzHYWmvS_M:&amp;imgrefurl=http://www.sonofthesouth.net/leefoundation/battle-chattanooga.htm&amp;docid=d_b3mqgt8hrbWM&amp;w=369&amp;h=245&amp;ei=UCVtTqCRHILr0gHrvo29Aw&amp;zoom=1&amp;iact=hc&amp;vpx=629&amp;vpy=148&amp;dur=261&amp;hovh=183&amp;hovw=276&amp;tx=125&amp;ty=106&amp;page=1&amp;tbnh=139&amp;tbnw=209&amp;start=0&amp;ndsp=15&amp;ved=1t:429,r:2,s:0" TargetMode="External"/><Relationship Id="rId4" Type="http://schemas.openxmlformats.org/officeDocument/2006/relationships/hyperlink" Target="http://americancivilwar.com/authors/BobRedman/chattanooga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600" dirty="0" smtClean="0">
                <a:latin typeface="Freestyle Script" pitchFamily="66" charset="0"/>
              </a:rPr>
              <a:t>Abby Neff</a:t>
            </a:r>
          </a:p>
          <a:p>
            <a:r>
              <a:rPr lang="en-US" sz="2600" dirty="0" smtClean="0">
                <a:latin typeface="Freestyle Script" pitchFamily="66" charset="0"/>
              </a:rPr>
              <a:t>Adv. US History</a:t>
            </a:r>
          </a:p>
          <a:p>
            <a:r>
              <a:rPr lang="en-US" sz="2600" dirty="0" smtClean="0">
                <a:latin typeface="Freestyle Script" pitchFamily="66" charset="0"/>
              </a:rPr>
              <a:t>Mr. Oswald</a:t>
            </a:r>
            <a:endParaRPr lang="en-US" sz="2600" dirty="0">
              <a:latin typeface="Freestyle Script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Battle Of Chattanooga</a:t>
            </a:r>
            <a:endParaRPr lang="en-US" sz="6600" dirty="0">
              <a:latin typeface="Freestyle Script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Battle Of Chattanooga</a:t>
            </a:r>
            <a:endParaRPr lang="en-US" sz="6600" dirty="0">
              <a:latin typeface="Freestyle Script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419600" cy="457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Freestyle Script" pitchFamily="66" charset="0"/>
              </a:rPr>
              <a:t>Location Hamilton County, City of Chattanooga</a:t>
            </a:r>
          </a:p>
          <a:p>
            <a:r>
              <a:rPr lang="en-US" dirty="0" smtClean="0">
                <a:latin typeface="Freestyle Script" pitchFamily="66" charset="0"/>
              </a:rPr>
              <a:t>Date: November 23-25, 1863</a:t>
            </a:r>
          </a:p>
          <a:p>
            <a:r>
              <a:rPr lang="en-US" dirty="0" smtClean="0">
                <a:latin typeface="Freestyle Script" pitchFamily="66" charset="0"/>
              </a:rPr>
              <a:t>Commanders: Gen. Ulysses S. Grant, Union; Gen. Braxton Bragg, Confederacy</a:t>
            </a:r>
          </a:p>
          <a:p>
            <a:r>
              <a:rPr lang="en-US" dirty="0" smtClean="0">
                <a:latin typeface="Freestyle Script" pitchFamily="66" charset="0"/>
              </a:rPr>
              <a:t>Forces Engaged: Military Division of Mississippi, Union; Army of Tennessee, Confederacy </a:t>
            </a:r>
          </a:p>
          <a:p>
            <a:r>
              <a:rPr lang="en-US" dirty="0" smtClean="0">
                <a:latin typeface="Freestyle Script" pitchFamily="66" charset="0"/>
              </a:rPr>
              <a:t>Estimated Casualties: 12,485 total; 5,815 Union, 6,670 Confederacy. </a:t>
            </a:r>
            <a:endParaRPr lang="en-US" dirty="0" smtClean="0">
              <a:latin typeface="Freestyle Script" pitchFamily="66" charset="0"/>
            </a:endParaRPr>
          </a:p>
          <a:p>
            <a:r>
              <a:rPr lang="en-US" dirty="0" smtClean="0">
                <a:latin typeface="Freestyle Script" pitchFamily="66" charset="0"/>
              </a:rPr>
              <a:t>Results: Union Results</a:t>
            </a:r>
          </a:p>
        </p:txBody>
      </p:sp>
      <p:pic>
        <p:nvPicPr>
          <p:cNvPr id="9" name="Content Placeholder 8" descr="civil-war-chattanooga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4000" y="1371600"/>
            <a:ext cx="3429000" cy="2838450"/>
          </a:xfrm>
        </p:spPr>
      </p:pic>
      <p:sp>
        <p:nvSpPr>
          <p:cNvPr id="13" name="TextBox 12"/>
          <p:cNvSpPr txBox="1"/>
          <p:nvPr/>
        </p:nvSpPr>
        <p:spPr>
          <a:xfrm>
            <a:off x="5791200" y="4343400"/>
            <a:ext cx="25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Freestyle Script" pitchFamily="66" charset="0"/>
              </a:rPr>
              <a:t>Scene Of Chattanooga during Civil War</a:t>
            </a:r>
            <a:endParaRPr lang="en-US" dirty="0">
              <a:latin typeface="Freestyle Script" pitchFamily="66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Battle Of Chattanooga</a:t>
            </a:r>
            <a:endParaRPr lang="en-US" sz="66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Freestyle Script" pitchFamily="66" charset="0"/>
              </a:rPr>
              <a:t>The last days of September through October, 1863, Gen. Braxton Bragg’s army laid a blockade to the Union army under Gen. William Rosecrans at Chattanooga cutting of it’s supplies. On October 17 Gen. Ulysses S. Grant received command of the Western armies; he moved to support Chattanooga and replace Rosecrans with Gen. George Thomas. A new supply line was established. Gen. William T. Sherman arrived with his four divisions in mid-November and the federals began offensive operations on November 23-24. Union forces struck out and captured Orchard Knob and Lookout Mountain. On November 25, Union soldiers assaulted and carried the seemingly impregnable Confederate position on Missionary Ridge. </a:t>
            </a:r>
            <a:r>
              <a:rPr lang="en-US" dirty="0" smtClean="0">
                <a:latin typeface="Freestyle Script" pitchFamily="66" charset="0"/>
              </a:rPr>
              <a:t>O</a:t>
            </a:r>
            <a:r>
              <a:rPr lang="en-US" dirty="0" smtClean="0">
                <a:latin typeface="Freestyle Script" pitchFamily="66" charset="0"/>
              </a:rPr>
              <a:t>ne of the Confederacy’s two major armies routed. The Federals held Chattanooga the “Gateway to the Lower South” which became the supply and logistics base for Sherman’s 1864 Atlanta Campaign.</a:t>
            </a:r>
            <a:endParaRPr lang="en-US" dirty="0">
              <a:latin typeface="Freestyle Script" pitchFamily="66" charset="0"/>
            </a:endParaRPr>
          </a:p>
        </p:txBody>
      </p:sp>
      <p:pic>
        <p:nvPicPr>
          <p:cNvPr id="5" name="Content Placeholder 4" descr="walk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600200"/>
            <a:ext cx="4059238" cy="2790078"/>
          </a:xfrm>
        </p:spPr>
      </p:pic>
      <p:sp>
        <p:nvSpPr>
          <p:cNvPr id="6" name="TextBox 5"/>
          <p:cNvSpPr txBox="1"/>
          <p:nvPr/>
        </p:nvSpPr>
        <p:spPr>
          <a:xfrm>
            <a:off x="5791200" y="4495800"/>
            <a:ext cx="2272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Freestyle Script" pitchFamily="66" charset="0"/>
              </a:rPr>
              <a:t>Lookout Mountain</a:t>
            </a:r>
            <a:endParaRPr lang="en-US" sz="2800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Freestyle Script" pitchFamily="66" charset="0"/>
                <a:hlinkClick r:id="rId3"/>
              </a:rPr>
              <a:t>http://</a:t>
            </a:r>
            <a:r>
              <a:rPr lang="en-US" dirty="0" smtClean="0">
                <a:latin typeface="Freestyle Script" pitchFamily="66" charset="0"/>
                <a:hlinkClick r:id="rId3"/>
              </a:rPr>
              <a:t>www.nps.gov/hps/abpp/battles/tn024.htm</a:t>
            </a:r>
            <a:endParaRPr lang="en-US" dirty="0" smtClean="0">
              <a:latin typeface="Freestyle Script" pitchFamily="66" charset="0"/>
            </a:endParaRPr>
          </a:p>
          <a:p>
            <a:r>
              <a:rPr lang="en-US" dirty="0" smtClean="0">
                <a:latin typeface="Freestyle Script" pitchFamily="66" charset="0"/>
                <a:hlinkClick r:id="rId4"/>
              </a:rPr>
              <a:t>http://</a:t>
            </a:r>
            <a:r>
              <a:rPr lang="en-US" dirty="0" smtClean="0">
                <a:latin typeface="Freestyle Script" pitchFamily="66" charset="0"/>
                <a:hlinkClick r:id="rId4"/>
              </a:rPr>
              <a:t>americancivilwar.com/authors/BobRedman/chattanooga.htm</a:t>
            </a:r>
            <a:endParaRPr lang="en-US" dirty="0" smtClean="0">
              <a:latin typeface="Freestyle Script" pitchFamily="66" charset="0"/>
            </a:endParaRPr>
          </a:p>
          <a:p>
            <a:r>
              <a:rPr lang="en-US" dirty="0" smtClean="0">
                <a:latin typeface="Freestyle Script" pitchFamily="66" charset="0"/>
                <a:hlinkClick r:id="rId5"/>
              </a:rPr>
              <a:t>http://www.google.com/imgres?q=battle+of+chattanooga&amp;hl=en&amp;biw=1280&amp;bih=705&amp;gbv=2&amp;tbm=isch&amp;tbnid=o9sblzHYWmvS_M:&amp;imgrefurl=http://www.sonofthesouth.net/leefoundation/battle-chattanooga.htm&amp;docid=d_b3mqgt8hrbWM&amp;w=369&amp;h=245&amp;ei=UCVtTqCRHILr0gHrvo29Aw&amp;zoom=1&amp;iact=hc&amp;vpx=629&amp;vpy=148&amp;dur=261&amp;hovh=183&amp;hovw=276&amp;tx=125&amp;ty=106&amp;page=1&amp;tbnh=139&amp;tbnw=209&amp;start=0&amp;ndsp=15&amp;ved=1t:429,r:2,s:0</a:t>
            </a:r>
            <a:endParaRPr lang="en-US" dirty="0" smtClean="0">
              <a:latin typeface="Freestyle Script" pitchFamily="66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219200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Resources</a:t>
            </a:r>
            <a:endParaRPr lang="en-US" sz="6600" dirty="0">
              <a:latin typeface="Freestyle Script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117</TotalTime>
  <Words>263</Words>
  <Application>Microsoft Office PowerPoint</Application>
  <PresentationFormat>On-screen Show (4:3)</PresentationFormat>
  <Paragraphs>23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Battle Of Chattanooga</vt:lpstr>
      <vt:lpstr>Battle Of Chattanooga</vt:lpstr>
      <vt:lpstr>Battle Of Chattanooga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Chattanooga</dc:title>
  <dc:creator>Marjorie</dc:creator>
  <cp:lastModifiedBy>Marjorie</cp:lastModifiedBy>
  <cp:revision>11</cp:revision>
  <dcterms:created xsi:type="dcterms:W3CDTF">2011-09-11T19:46:10Z</dcterms:created>
  <dcterms:modified xsi:type="dcterms:W3CDTF">2011-09-11T21:43:36Z</dcterms:modified>
</cp:coreProperties>
</file>