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E380E4A-65A1-4201-9BC3-020DC954E52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98012BB-B7A1-4286-8B39-CF884B15A1A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" TargetMode="External"/><Relationship Id="rId2" Type="http://schemas.openxmlformats.org/officeDocument/2006/relationships/hyperlink" Target="http://www.sonofthesoth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mericancivilwar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Eric </a:t>
            </a:r>
            <a:r>
              <a:rPr lang="en-US" dirty="0" smtClean="0"/>
              <a:t>Fox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Bull Run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(Also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  <a:r>
              <a:rPr lang="en-US" sz="2800" dirty="0"/>
              <a:t>M</a:t>
            </a:r>
            <a:r>
              <a:rPr lang="en-US" sz="2800" dirty="0" smtClean="0"/>
              <a:t>anassas)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850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First day of </a:t>
            </a:r>
            <a:r>
              <a:rPr lang="en-US" dirty="0" smtClean="0"/>
              <a:t>Fighting- was also called the battle of Groveton. This was because General Lee had attacked pope’s army with cannon fire and a large army and greatly reduced Pope’s army</a:t>
            </a:r>
            <a:endParaRPr lang="en-US" dirty="0" smtClean="0"/>
          </a:p>
          <a:p>
            <a:r>
              <a:rPr lang="en-US" dirty="0" smtClean="0"/>
              <a:t>John </a:t>
            </a:r>
            <a:r>
              <a:rPr lang="en-US" dirty="0" smtClean="0"/>
              <a:t>Pope- took place of General McClellan. But </a:t>
            </a:r>
            <a:r>
              <a:rPr lang="en-US" dirty="0" err="1" smtClean="0"/>
              <a:t>McClellon</a:t>
            </a:r>
            <a:r>
              <a:rPr lang="en-US" dirty="0" smtClean="0"/>
              <a:t> was still in the war.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</a:t>
            </a:r>
            <a:endParaRPr lang="en-US" dirty="0"/>
          </a:p>
        </p:txBody>
      </p:sp>
      <p:pic>
        <p:nvPicPr>
          <p:cNvPr id="2" name="Picture 2" descr="http://etc.usf.edu/clipart/12800/12813/pope_12813_l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200400"/>
            <a:ext cx="3144121" cy="344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3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McClellon’s</a:t>
            </a:r>
            <a:r>
              <a:rPr lang="en-US" dirty="0" smtClean="0"/>
              <a:t> </a:t>
            </a:r>
            <a:r>
              <a:rPr lang="en-US" dirty="0" smtClean="0"/>
              <a:t>orders- to combine his army and Pope’s army</a:t>
            </a:r>
            <a:endParaRPr lang="en-US" dirty="0" smtClean="0"/>
          </a:p>
          <a:p>
            <a:r>
              <a:rPr lang="en-US" dirty="0" smtClean="0"/>
              <a:t>Lee’s </a:t>
            </a:r>
            <a:r>
              <a:rPr lang="en-US" dirty="0" smtClean="0"/>
              <a:t>army- was in between and attacked </a:t>
            </a:r>
            <a:r>
              <a:rPr lang="en-US" dirty="0"/>
              <a:t>P</a:t>
            </a:r>
            <a:r>
              <a:rPr lang="en-US" dirty="0" smtClean="0"/>
              <a:t>ope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</a:t>
            </a:r>
            <a:endParaRPr lang="en-US" dirty="0"/>
          </a:p>
        </p:txBody>
      </p:sp>
      <p:pic>
        <p:nvPicPr>
          <p:cNvPr id="4" name="Picture 2" descr="http://www.sonofthesouth.net/leefoundation/robert-e-lee-pictures/general-l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2927682" cy="39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82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Both sides </a:t>
            </a:r>
            <a:r>
              <a:rPr lang="en-US" dirty="0" smtClean="0"/>
              <a:t>had</a:t>
            </a:r>
            <a:r>
              <a:rPr lang="en-US" dirty="0" smtClean="0"/>
              <a:t> over </a:t>
            </a:r>
            <a:r>
              <a:rPr lang="en-US" dirty="0" smtClean="0"/>
              <a:t>10,000 </a:t>
            </a:r>
            <a:r>
              <a:rPr lang="en-US" dirty="0" smtClean="0"/>
              <a:t>casualties</a:t>
            </a:r>
            <a:endParaRPr lang="en-US" dirty="0" smtClean="0"/>
          </a:p>
          <a:p>
            <a:r>
              <a:rPr lang="en-US" dirty="0" smtClean="0"/>
              <a:t>Confederacy claims </a:t>
            </a:r>
            <a:r>
              <a:rPr lang="en-US" dirty="0" smtClean="0"/>
              <a:t>victory/ Union also claimed victory.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</a:t>
            </a:r>
            <a:endParaRPr lang="en-US" dirty="0"/>
          </a:p>
        </p:txBody>
      </p:sp>
      <p:pic>
        <p:nvPicPr>
          <p:cNvPr id="4" name="Picture 2" descr="http://allflagwallpaper.com/images/confederate-flag-1-1024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00400"/>
            <a:ext cx="32258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myctrring.com/wp-content/uploads/2009/03/flag_usa_grand_union_f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362" y="3200400"/>
            <a:ext cx="3840238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98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Won by the confederacy led by general </a:t>
            </a:r>
            <a:r>
              <a:rPr lang="en-US" dirty="0" smtClean="0"/>
              <a:t>Lee</a:t>
            </a:r>
            <a:r>
              <a:rPr lang="en-US" dirty="0" smtClean="0"/>
              <a:t>. The Confederacy was given the victory because the Union had retreated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www.sonofthesoth.net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www.bing.com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www.americancivilwar.com</a:t>
            </a:r>
            <a:r>
              <a:rPr lang="en-US" dirty="0" smtClean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 is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3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77</TotalTime>
  <Words>125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Mylar</vt:lpstr>
      <vt:lpstr>2nd Bull Run (Also 2nd Manassas)</vt:lpstr>
      <vt:lpstr>2nd Bull Run</vt:lpstr>
      <vt:lpstr>2nd Bull Run</vt:lpstr>
      <vt:lpstr>2nd Bull Run</vt:lpstr>
      <vt:lpstr>2nd Bull Run is over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Bull Run (Also 2nd manassas)</dc:title>
  <dc:creator>user</dc:creator>
  <cp:lastModifiedBy>user</cp:lastModifiedBy>
  <cp:revision>8</cp:revision>
  <dcterms:created xsi:type="dcterms:W3CDTF">2011-09-12T22:14:51Z</dcterms:created>
  <dcterms:modified xsi:type="dcterms:W3CDTF">2011-09-14T03:42:35Z</dcterms:modified>
</cp:coreProperties>
</file>