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5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568C94-BA83-4C0B-A457-4F83297172D1}" type="datetimeFigureOut">
              <a:rPr lang="en-US" smtClean="0"/>
              <a:pPr/>
              <a:t>9/12/2011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B9BD60-E9B0-47B6-9231-871F894DC6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B9BD60-E9B0-47B6-9231-871F894DC67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B9BD60-E9B0-47B6-9231-871F894DC67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B9BD60-E9B0-47B6-9231-871F894DC6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CB9BD60-E9B0-47B6-9231-871F894DC674}"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8AFA15-5127-4A3F-8534-E540AEA8FB0C}"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8AFA15-5127-4A3F-8534-E540AEA8FB0C}"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8AFA15-5127-4A3F-8534-E540AEA8FB0C}"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8AFA15-5127-4A3F-8534-E540AEA8FB0C}"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AFA15-5127-4A3F-8534-E540AEA8FB0C}"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8AFA15-5127-4A3F-8534-E540AEA8FB0C}"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8AFA15-5127-4A3F-8534-E540AEA8FB0C}" type="datetimeFigureOut">
              <a:rPr lang="en-US" smtClean="0"/>
              <a:pPr/>
              <a:t>9/12/2011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8AFA15-5127-4A3F-8534-E540AEA8FB0C}" type="datetimeFigureOut">
              <a:rPr lang="en-US" smtClean="0"/>
              <a:pPr/>
              <a:t>9/12/2011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8AFA15-5127-4A3F-8534-E540AEA8FB0C}" type="datetimeFigureOut">
              <a:rPr lang="en-US" smtClean="0"/>
              <a:pPr/>
              <a:t>9/12/2011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AFA15-5127-4A3F-8534-E540AEA8FB0C}"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AFA15-5127-4A3F-8534-E540AEA8FB0C}"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53C6-5729-460B-B787-FFBF6E8258E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AFA15-5127-4A3F-8534-E540AEA8FB0C}" type="datetimeFigureOut">
              <a:rPr lang="en-US" smtClean="0"/>
              <a:pPr/>
              <a:t>9/12/2011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53C6-5729-460B-B787-FFBF6E8258E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google.com/imgres?q=2nd+battle+of+bull+run&amp;um=1&amp;hl=en&amp;sa=N&amp;tbm=isch&amp;tbnid=bCJPcRoOulqCBM:&amp;imgrefurl=http://www.civilwarhome.com/2bullrunmap.htm&amp;docid=1geznA0ymwfyrM&amp;w=448&amp;h=301&amp;ei=23ZuTuK9MMeugQfg9cTWBQ&amp;zoom=1&amp;iact=hc&amp;vpx=281&amp;vpy=260&amp;dur=63&amp;hovh" TargetMode="External"/><Relationship Id="rId5" Type="http://schemas.openxmlformats.org/officeDocument/2006/relationships/hyperlink" Target="http://www.historyofwar.org/articles/battles_bullrun2.html" TargetMode="Externa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historyofwar.org/articles/battles_bullrun2.html" TargetMode="External"/></Relationships>
</file>

<file path=ppt/slides/_rels/slide4.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hyperlink" Target="http://www.google.com/imgres?q=2nd+battle+of+bull+run&amp;um=1&amp;hl=en&amp;sa=N&amp;tbm=isch&amp;tbnid=RuriJutmD5NBOM:&amp;imgrefurl=http://www.historycentral.com/CivilWar/SecondManassas.html&amp;docid=LNDbcrILQ4AHKM&amp;w=376&amp;h=238&amp;ei=23ZuTuK9MMeugQfg9cTWBQ&amp;zoom=1&amp;iact=hc&amp;vpx=323&amp;vp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google.com/imgres?q=2nd+battle+of+bull+run&amp;um=1&amp;hl=en&amp;sa=N&amp;tbm=isch&amp;tbnid=E8YjIUAQKiJb1M:&amp;imgrefurl=http://www.sonofthesouth.net/leefoundation/civil-war/1861/august/battle-bull-run.htm&amp;docid=bafKnu-s2yuSvM&amp;w=893&amp;h=521&amp;ei=23ZuTuK9MMeugQfg9cTWBQ&amp;z" TargetMode="External"/><Relationship Id="rId5" Type="http://schemas.openxmlformats.org/officeDocument/2006/relationships/image" Target="../media/image3.jpeg"/><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a:t>
            </a:r>
            <a:r>
              <a:rPr lang="en-US" baseline="30000" dirty="0" smtClean="0"/>
              <a:t>nd</a:t>
            </a:r>
            <a:r>
              <a:rPr lang="en-US" dirty="0" smtClean="0"/>
              <a:t> Battle of Bull Run</a:t>
            </a:r>
            <a:endParaRPr lang="en-US" dirty="0"/>
          </a:p>
        </p:txBody>
      </p:sp>
      <p:sp>
        <p:nvSpPr>
          <p:cNvPr id="3" name="Subtitle 2"/>
          <p:cNvSpPr>
            <a:spLocks noGrp="1"/>
          </p:cNvSpPr>
          <p:nvPr>
            <p:ph type="subTitle" idx="1"/>
          </p:nvPr>
        </p:nvSpPr>
        <p:spPr/>
        <p:txBody>
          <a:bodyPr/>
          <a:lstStyle/>
          <a:p>
            <a:r>
              <a:rPr lang="en-US" dirty="0" smtClean="0">
                <a:solidFill>
                  <a:schemeClr val="bg2">
                    <a:lumMod val="10000"/>
                  </a:schemeClr>
                </a:solidFill>
              </a:rPr>
              <a:t>By Michael Givens</a:t>
            </a:r>
            <a:endParaRPr lang="en-US" dirty="0">
              <a:solidFill>
                <a:schemeClr val="bg2">
                  <a:lumMod val="10000"/>
                </a:schemeClr>
              </a:solidFill>
            </a:endParaRPr>
          </a:p>
        </p:txBody>
      </p:sp>
    </p:spTree>
  </p:cSld>
  <p:clrMapOvr>
    <a:masterClrMapping/>
  </p:clrMapOvr>
  <p:transition>
    <p:newsflash/>
    <p:sndAc>
      <p:stSnd loop="1">
        <p:snd r:embed="rId3" name="drumroll.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Battle of Bull Run</a:t>
            </a:r>
            <a:endParaRPr lang="en-US" dirty="0"/>
          </a:p>
        </p:txBody>
      </p:sp>
      <p:sp>
        <p:nvSpPr>
          <p:cNvPr id="3" name="Content Placeholder 2"/>
          <p:cNvSpPr>
            <a:spLocks noGrp="1"/>
          </p:cNvSpPr>
          <p:nvPr>
            <p:ph idx="1"/>
          </p:nvPr>
        </p:nvSpPr>
        <p:spPr>
          <a:xfrm>
            <a:off x="457200" y="1600200"/>
            <a:ext cx="4114800" cy="5029200"/>
          </a:xfrm>
        </p:spPr>
        <p:txBody>
          <a:bodyPr>
            <a:normAutofit/>
          </a:bodyPr>
          <a:lstStyle/>
          <a:p>
            <a:r>
              <a:rPr lang="en-US" sz="2000" dirty="0" smtClean="0"/>
              <a:t>The Second Battle of Bull Run was one of the most significant Confederate victories of the Civil War.</a:t>
            </a:r>
          </a:p>
          <a:p>
            <a:r>
              <a:rPr lang="en-US" sz="2000" dirty="0" smtClean="0"/>
              <a:t>The battle took place on August 29</a:t>
            </a:r>
            <a:r>
              <a:rPr lang="en-US" sz="2000" baseline="30000" dirty="0" smtClean="0"/>
              <a:t>th</a:t>
            </a:r>
            <a:r>
              <a:rPr lang="en-US" sz="2000" dirty="0" smtClean="0"/>
              <a:t> and 30</a:t>
            </a:r>
            <a:r>
              <a:rPr lang="en-US" sz="2000" baseline="30000" dirty="0" smtClean="0"/>
              <a:t>th</a:t>
            </a:r>
            <a:r>
              <a:rPr lang="en-US" sz="2000" dirty="0" smtClean="0"/>
              <a:t> of 1862 at the same battle site of the first battle.</a:t>
            </a:r>
          </a:p>
          <a:p>
            <a:r>
              <a:rPr lang="en-US" sz="2000" dirty="0" smtClean="0"/>
              <a:t>The first day the Union soldiers were on the attack.</a:t>
            </a:r>
          </a:p>
          <a:p>
            <a:r>
              <a:rPr lang="en-US" sz="2000" dirty="0" smtClean="0"/>
              <a:t>The Confederates were outnumbered but the Union’s attacks were poorly coordinated.</a:t>
            </a:r>
          </a:p>
          <a:p>
            <a:r>
              <a:rPr lang="en-US" sz="2000" dirty="0" smtClean="0"/>
              <a:t>The Union army was able to hold together on the first day.</a:t>
            </a:r>
          </a:p>
        </p:txBody>
      </p:sp>
      <p:pic>
        <p:nvPicPr>
          <p:cNvPr id="6148" name="Picture 4" descr="http://www.civilwarhome.com/images/2bullrun1.jpg"/>
          <p:cNvPicPr>
            <a:picLocks noChangeAspect="1" noChangeArrowheads="1"/>
          </p:cNvPicPr>
          <p:nvPr/>
        </p:nvPicPr>
        <p:blipFill>
          <a:blip r:embed="rId4" cstate="print"/>
          <a:srcRect/>
          <a:stretch>
            <a:fillRect/>
          </a:stretch>
        </p:blipFill>
        <p:spPr bwMode="auto">
          <a:xfrm>
            <a:off x="4419600" y="1905000"/>
            <a:ext cx="4495800" cy="3904060"/>
          </a:xfrm>
          <a:prstGeom prst="rect">
            <a:avLst/>
          </a:prstGeom>
          <a:noFill/>
        </p:spPr>
      </p:pic>
      <p:sp>
        <p:nvSpPr>
          <p:cNvPr id="7" name="TextBox 6"/>
          <p:cNvSpPr txBox="1"/>
          <p:nvPr/>
        </p:nvSpPr>
        <p:spPr>
          <a:xfrm>
            <a:off x="838200" y="6211669"/>
            <a:ext cx="3200400" cy="646331"/>
          </a:xfrm>
          <a:prstGeom prst="rect">
            <a:avLst/>
          </a:prstGeom>
          <a:noFill/>
        </p:spPr>
        <p:txBody>
          <a:bodyPr wrap="square" rtlCol="0">
            <a:spAutoFit/>
          </a:bodyPr>
          <a:lstStyle/>
          <a:p>
            <a:r>
              <a:rPr lang="en-US" dirty="0" smtClean="0">
                <a:hlinkClick r:id="rId5"/>
              </a:rPr>
              <a:t>http://www.historyofwar.org/articles/battles_bullrun2.html</a:t>
            </a:r>
            <a:endParaRPr lang="en-US" dirty="0"/>
          </a:p>
        </p:txBody>
      </p:sp>
      <p:sp>
        <p:nvSpPr>
          <p:cNvPr id="10" name="TextBox 9"/>
          <p:cNvSpPr txBox="1"/>
          <p:nvPr/>
        </p:nvSpPr>
        <p:spPr>
          <a:xfrm>
            <a:off x="4343400" y="5842337"/>
            <a:ext cx="4572000" cy="1015663"/>
          </a:xfrm>
          <a:prstGeom prst="rect">
            <a:avLst/>
          </a:prstGeom>
          <a:noFill/>
        </p:spPr>
        <p:txBody>
          <a:bodyPr wrap="square" rtlCol="0">
            <a:spAutoFit/>
          </a:bodyPr>
          <a:lstStyle/>
          <a:p>
            <a:r>
              <a:rPr lang="en-US" sz="1000" dirty="0" smtClean="0">
                <a:hlinkClick r:id="rId6"/>
              </a:rPr>
              <a:t>http://www.google.com/imgres?q=2nd+battle+of+bull+run&amp;um=1&amp;hl=en&amp;sa=N&amp;tbm=isch&amp;tbnid=bCJPcRoOulqCBM:&amp;imgrefurl=http://www.civilwarhome.com/2bullrunmap.htm&amp;docid=1geznA0ymwfyrM&amp;w=448&amp;h=301&amp;ei=23ZuTuK9MMeugQfg9cTWBQ&amp;zoom=1&amp;iact=hc&amp;vpx=281&amp;vpy=260&amp;dur=63&amp;hovh=184&amp;hovw=274&amp;tx=155&amp;ty=107&amp;page=1&amp;tbnh=116&amp;tbnw=173&amp;start=0&amp;ndsp=29&amp;ved=1t:429,r:8,s:0&amp;biw=1436&amp;bih=717</a:t>
            </a:r>
            <a:endParaRPr lang="en-US" sz="1000" dirty="0"/>
          </a:p>
        </p:txBody>
      </p:sp>
    </p:spTree>
  </p:cSld>
  <p:clrMapOvr>
    <a:masterClrMapping/>
  </p:clrMapOvr>
  <p:transition>
    <p:wheel spokes="8"/>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6148"/>
                                        </p:tgtEl>
                                        <p:attrNameLst>
                                          <p:attrName>style.visibility</p:attrName>
                                        </p:attrNameLst>
                                      </p:cBhvr>
                                      <p:to>
                                        <p:strVal val="visible"/>
                                      </p:to>
                                    </p:set>
                                    <p:anim calcmode="lin" valueType="num">
                                      <p:cBhvr additive="base">
                                        <p:cTn id="32" dur="500" fill="hold"/>
                                        <p:tgtEl>
                                          <p:spTgt spid="6148"/>
                                        </p:tgtEl>
                                        <p:attrNameLst>
                                          <p:attrName>ppt_x</p:attrName>
                                        </p:attrNameLst>
                                      </p:cBhvr>
                                      <p:tavLst>
                                        <p:tav tm="0">
                                          <p:val>
                                            <p:strVal val="#ppt_x"/>
                                          </p:val>
                                        </p:tav>
                                        <p:tav tm="100000">
                                          <p:val>
                                            <p:strVal val="#ppt_x"/>
                                          </p:val>
                                        </p:tav>
                                      </p:tavLst>
                                    </p:anim>
                                    <p:anim calcmode="lin" valueType="num">
                                      <p:cBhvr additive="base">
                                        <p:cTn id="33"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Battle of Bull Run</a:t>
            </a:r>
            <a:endParaRPr lang="en-US" dirty="0"/>
          </a:p>
        </p:txBody>
      </p:sp>
      <p:sp>
        <p:nvSpPr>
          <p:cNvPr id="3" name="Content Placeholder 2"/>
          <p:cNvSpPr>
            <a:spLocks noGrp="1"/>
          </p:cNvSpPr>
          <p:nvPr>
            <p:ph idx="1"/>
          </p:nvPr>
        </p:nvSpPr>
        <p:spPr/>
        <p:txBody>
          <a:bodyPr>
            <a:normAutofit/>
          </a:bodyPr>
          <a:lstStyle/>
          <a:p>
            <a:r>
              <a:rPr lang="en-US" sz="2000" dirty="0" smtClean="0"/>
              <a:t>Pope had weakened the left side of his army and made the right side strong in hopes to break through the Confederate line. Lee had to call in reinforcements after this and they crashed the side of the Union Army.</a:t>
            </a:r>
          </a:p>
          <a:p>
            <a:r>
              <a:rPr lang="en-US" sz="2000" dirty="0" smtClean="0"/>
              <a:t>The Union army was able to hold together because the line of retreat was full of fresh Federal soldiers.</a:t>
            </a:r>
          </a:p>
          <a:p>
            <a:r>
              <a:rPr lang="en-US" sz="2000" dirty="0" smtClean="0"/>
              <a:t>Lee had defeated the Union’s 75,000 men with only 55,000 men.</a:t>
            </a:r>
          </a:p>
          <a:p>
            <a:r>
              <a:rPr lang="en-US" sz="2000" dirty="0" smtClean="0"/>
              <a:t>After the battle the Union general, Pope, was replaced by McClellan. However it was McClellan’s poor performance in front of Richmond that left Pope’s army exposed.</a:t>
            </a:r>
          </a:p>
          <a:p>
            <a:r>
              <a:rPr lang="en-US" sz="2000" dirty="0" smtClean="0"/>
              <a:t>The Confederates had 1,481 soldiers dead, 7,627 wounded and 89 missing.</a:t>
            </a:r>
          </a:p>
          <a:p>
            <a:r>
              <a:rPr lang="en-US" sz="2000" dirty="0" smtClean="0"/>
              <a:t>The Union had 1,724 soldiers dead, 8,372 wounded and 5,958 missing.</a:t>
            </a:r>
          </a:p>
          <a:p>
            <a:pPr>
              <a:buNone/>
            </a:pPr>
            <a:endParaRPr lang="en-US" sz="2000" dirty="0" smtClean="0"/>
          </a:p>
        </p:txBody>
      </p:sp>
      <p:sp>
        <p:nvSpPr>
          <p:cNvPr id="5" name="Rectangle 4"/>
          <p:cNvSpPr/>
          <p:nvPr/>
        </p:nvSpPr>
        <p:spPr>
          <a:xfrm>
            <a:off x="1143000" y="5867400"/>
            <a:ext cx="6248400" cy="369332"/>
          </a:xfrm>
          <a:prstGeom prst="rect">
            <a:avLst/>
          </a:prstGeom>
        </p:spPr>
        <p:txBody>
          <a:bodyPr wrap="square">
            <a:spAutoFit/>
          </a:bodyPr>
          <a:lstStyle/>
          <a:p>
            <a:r>
              <a:rPr lang="en-US" dirty="0" smtClean="0">
                <a:hlinkClick r:id="rId4"/>
              </a:rPr>
              <a:t>http://www.historyofwar.org/articles/battles_bullrun2.html</a:t>
            </a:r>
            <a:endParaRPr lang="en-US" dirty="0"/>
          </a:p>
        </p:txBody>
      </p:sp>
    </p:spTree>
  </p:cSld>
  <p:clrMapOvr>
    <a:masterClrMapping/>
  </p:clrMapOvr>
  <p:transition>
    <p:sndAc>
      <p:stSnd loop="1">
        <p:snd r:embed="rId3"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r>
              <a:rPr lang="en-US" baseline="30000" dirty="0" smtClean="0"/>
              <a:t>nd</a:t>
            </a:r>
            <a:r>
              <a:rPr lang="en-US" dirty="0" smtClean="0"/>
              <a:t> Battle of Bull Run</a:t>
            </a:r>
            <a:endParaRPr lang="en-US" dirty="0"/>
          </a:p>
        </p:txBody>
      </p:sp>
      <p:pic>
        <p:nvPicPr>
          <p:cNvPr id="2050" name="Picture 2" descr="http://www.historycentral.com/CivilWar/Manassas2.gif"/>
          <p:cNvPicPr>
            <a:picLocks noChangeAspect="1" noChangeArrowheads="1"/>
          </p:cNvPicPr>
          <p:nvPr/>
        </p:nvPicPr>
        <p:blipFill>
          <a:blip r:embed="rId4" cstate="print"/>
          <a:srcRect/>
          <a:stretch>
            <a:fillRect/>
          </a:stretch>
        </p:blipFill>
        <p:spPr bwMode="auto">
          <a:xfrm>
            <a:off x="533400" y="1524000"/>
            <a:ext cx="3581400" cy="2266951"/>
          </a:xfrm>
          <a:prstGeom prst="rect">
            <a:avLst/>
          </a:prstGeom>
          <a:noFill/>
        </p:spPr>
      </p:pic>
      <p:pic>
        <p:nvPicPr>
          <p:cNvPr id="2052" name="Picture 4" descr="http://www.sonofthesouth.net/leefoundation/civil-war/1861/august/confederate-ninth.jpg"/>
          <p:cNvPicPr>
            <a:picLocks noChangeAspect="1" noChangeArrowheads="1"/>
          </p:cNvPicPr>
          <p:nvPr/>
        </p:nvPicPr>
        <p:blipFill>
          <a:blip r:embed="rId5" cstate="print"/>
          <a:srcRect/>
          <a:stretch>
            <a:fillRect/>
          </a:stretch>
        </p:blipFill>
        <p:spPr bwMode="auto">
          <a:xfrm>
            <a:off x="4419600" y="1524000"/>
            <a:ext cx="4543425" cy="2650853"/>
          </a:xfrm>
          <a:prstGeom prst="rect">
            <a:avLst/>
          </a:prstGeom>
          <a:noFill/>
        </p:spPr>
      </p:pic>
      <p:sp>
        <p:nvSpPr>
          <p:cNvPr id="6" name="Rectangle 5"/>
          <p:cNvSpPr/>
          <p:nvPr/>
        </p:nvSpPr>
        <p:spPr>
          <a:xfrm>
            <a:off x="4419600" y="4495800"/>
            <a:ext cx="4572000" cy="1015663"/>
          </a:xfrm>
          <a:prstGeom prst="rect">
            <a:avLst/>
          </a:prstGeom>
        </p:spPr>
        <p:txBody>
          <a:bodyPr>
            <a:spAutoFit/>
          </a:bodyPr>
          <a:lstStyle/>
          <a:p>
            <a:r>
              <a:rPr lang="en-US" sz="1000" dirty="0" smtClean="0">
                <a:hlinkClick r:id="rId6"/>
              </a:rPr>
              <a:t>http://www.google.com/imgres?q=2nd+battle+of+bull+run&amp;um=1&amp;hl=en&amp;sa=N&amp;tbm=isch&amp;tbnid=E8YjIUAQKiJb1M:&amp;imgrefurl=http://www.sonofthesouth.net/leefoundation/civil-war/1861/august/battle-bull-run.htm&amp;docid=bafKnu-s2yuSvM&amp;w=893&amp;h=521&amp;ei=23ZuTuK9MMeugQfg9cTWBQ&amp;zoom=1&amp;iact=hc&amp;vpx=157&amp;vpy=122&amp;dur=2287&amp;hovh=171&amp;hovw=294&amp;tx=192&amp;ty=87&amp;page=2&amp;tbnh=100&amp;tbnw=172&amp;start=29&amp;ndsp=29&amp;ved=1t:429,r:7,s:29&amp;biw=1436&amp;bih=717</a:t>
            </a:r>
            <a:endParaRPr lang="en-US" sz="1000" dirty="0"/>
          </a:p>
        </p:txBody>
      </p:sp>
      <p:sp>
        <p:nvSpPr>
          <p:cNvPr id="7" name="Rectangle 6"/>
          <p:cNvSpPr/>
          <p:nvPr/>
        </p:nvSpPr>
        <p:spPr>
          <a:xfrm>
            <a:off x="152400" y="4495800"/>
            <a:ext cx="4267200" cy="1015663"/>
          </a:xfrm>
          <a:prstGeom prst="rect">
            <a:avLst/>
          </a:prstGeom>
        </p:spPr>
        <p:txBody>
          <a:bodyPr wrap="square">
            <a:spAutoFit/>
          </a:bodyPr>
          <a:lstStyle/>
          <a:p>
            <a:r>
              <a:rPr lang="en-US" sz="1000" dirty="0" smtClean="0">
                <a:hlinkClick r:id="rId7"/>
              </a:rPr>
              <a:t>http://www.google.com/imgres?q=2nd+battle+of+bull+run&amp;um=1&amp;hl=en&amp;sa=N&amp;tbm=isch&amp;tbnid=RuriJutmD5NBOM:&amp;imgrefurl=http://www.historycentral.com/CivilWar/SecondManassas.html&amp;docid=LNDbcrILQ4AHKM&amp;w=376&amp;h=238&amp;ei=23ZuTuK9MMeugQfg9cTWBQ&amp;zoom=1&amp;iact=hc&amp;vpx=323&amp;vpy=124&amp;dur=94&amp;hovh=179&amp;hovw=282&amp;tx=167&amp;ty=81&amp;page=1&amp;tbnh=99&amp;tbnw=157&amp;start=0&amp;ndsp=29&amp;ved=1t:429,r:1,s:0&amp;biw=1436&amp;bih=717</a:t>
            </a:r>
            <a:endParaRPr lang="en-US" sz="1000" dirty="0"/>
          </a:p>
        </p:txBody>
      </p:sp>
    </p:spTree>
  </p:cSld>
  <p:clrMapOvr>
    <a:masterClrMapping/>
  </p:clrMapOvr>
  <p:transition spd="med">
    <p:pull/>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amond(in)">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diamond(in)">
                                      <p:cBhvr>
                                        <p:cTn id="12" dur="2000"/>
                                        <p:tgtEl>
                                          <p:spTgt spid="205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260</Words>
  <Application>Microsoft Office PowerPoint</Application>
  <PresentationFormat>On-screen Show (4:3)</PresentationFormat>
  <Paragraphs>25</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2nd Battle of Bull Run</vt:lpstr>
      <vt:lpstr>2nd Battle of Bull Run</vt:lpstr>
      <vt:lpstr>2nd Battle of Bull Run</vt:lpstr>
      <vt:lpstr>2nd Battle of Bull Run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Battle of Bull Run</dc:title>
  <dc:creator>Pam Givens</dc:creator>
  <cp:lastModifiedBy>Pam Givens</cp:lastModifiedBy>
  <cp:revision>17</cp:revision>
  <dcterms:created xsi:type="dcterms:W3CDTF">2011-09-12T20:37:14Z</dcterms:created>
  <dcterms:modified xsi:type="dcterms:W3CDTF">2011-09-12T22:27:42Z</dcterms:modified>
</cp:coreProperties>
</file>